
<file path=[Content_Types].xml><?xml version="1.0" encoding="utf-8"?>
<Types xmlns="http://schemas.openxmlformats.org/package/2006/content-types">
  <Default Extension="emf" ContentType="image/x-emf"/>
  <Default Extension="gif" ContentType="image/gif"/>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1"/>
    <p:sldMasterId id="2147483657" r:id="rId12"/>
  </p:sldMasterIdLst>
  <p:notesMasterIdLst>
    <p:notesMasterId r:id="rId36"/>
  </p:notesMasterIdLst>
  <p:handoutMasterIdLst>
    <p:handoutMasterId r:id="rId37"/>
  </p:handoutMasterIdLst>
  <p:sldIdLst>
    <p:sldId id="256" r:id="rId13"/>
    <p:sldId id="364" r:id="rId14"/>
    <p:sldId id="257" r:id="rId15"/>
    <p:sldId id="260" r:id="rId16"/>
    <p:sldId id="259" r:id="rId17"/>
    <p:sldId id="258" r:id="rId18"/>
    <p:sldId id="266" r:id="rId19"/>
    <p:sldId id="267" r:id="rId20"/>
    <p:sldId id="361" r:id="rId21"/>
    <p:sldId id="362" r:id="rId22"/>
    <p:sldId id="365" r:id="rId23"/>
    <p:sldId id="363" r:id="rId24"/>
    <p:sldId id="3240" r:id="rId25"/>
    <p:sldId id="3241" r:id="rId26"/>
    <p:sldId id="440" r:id="rId27"/>
    <p:sldId id="367" r:id="rId28"/>
    <p:sldId id="366" r:id="rId29"/>
    <p:sldId id="368" r:id="rId30"/>
    <p:sldId id="321" r:id="rId31"/>
    <p:sldId id="320" r:id="rId32"/>
    <p:sldId id="319" r:id="rId33"/>
    <p:sldId id="315" r:id="rId34"/>
    <p:sldId id="360" r:id="rId35"/>
  </p:sldIdLst>
  <p:sldSz cx="9144000" cy="5143500" type="screen16x9"/>
  <p:notesSz cx="7023100" cy="9309100"/>
  <p:custDataLst>
    <p:custData r:id="rId4"/>
    <p:custData r:id="rId7"/>
    <p:custData r:id="rId9"/>
    <p:custData r:id="rId8"/>
    <p:custData r:id="rId5"/>
    <p:custData r:id="rId6"/>
    <p:custData r:id="rId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70">
          <p15:clr>
            <a:srgbClr val="A4A3A4"/>
          </p15:clr>
        </p15:guide>
        <p15:guide id="2" orient="horz" pos="2786">
          <p15:clr>
            <a:srgbClr val="A4A3A4"/>
          </p15:clr>
        </p15:guide>
        <p15:guide id="3" orient="horz" pos="1615">
          <p15:clr>
            <a:srgbClr val="A4A3A4"/>
          </p15:clr>
        </p15:guide>
        <p15:guide id="4" orient="horz" pos="2242">
          <p15:clr>
            <a:srgbClr val="A4A3A4"/>
          </p15:clr>
        </p15:guide>
        <p15:guide id="5" pos="5474">
          <p15:clr>
            <a:srgbClr val="A4A3A4"/>
          </p15:clr>
        </p15:guide>
        <p15:guide id="6" pos="288">
          <p15:clr>
            <a:srgbClr val="A4A3A4"/>
          </p15:clr>
        </p15:guide>
        <p15:guide id="7" pos="4025">
          <p15:clr>
            <a:srgbClr val="A4A3A4"/>
          </p15:clr>
        </p15:guide>
        <p15:guide id="8" pos="1513">
          <p15:clr>
            <a:srgbClr val="A4A3A4"/>
          </p15:clr>
        </p15:guide>
        <p15:guide id="9" pos="5612">
          <p15:clr>
            <a:srgbClr val="A4A3A4"/>
          </p15:clr>
        </p15:guide>
        <p15:guide id="10" pos="213">
          <p15:clr>
            <a:srgbClr val="A4A3A4"/>
          </p15:clr>
        </p15:guide>
        <p15:guide id="11" pos="365">
          <p15:clr>
            <a:srgbClr val="A4A3A4"/>
          </p15:clr>
        </p15:guide>
        <p15:guide id="12" pos="1728">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opper, Evan" initials="GE" lastIdx="13" clrIdx="0">
    <p:extLst>
      <p:ext uri="{19B8F6BF-5375-455C-9EA6-DF929625EA0E}">
        <p15:presenceInfo xmlns:p15="http://schemas.microsoft.com/office/powerpoint/2012/main" userId="S-1-5-21-602096036-1799039763-581009308-67070" providerId="AD"/>
      </p:ext>
    </p:extLst>
  </p:cmAuthor>
  <p:cmAuthor id="2" name="Pagel, Dagmar-Rose" initials="PD" lastIdx="4" clrIdx="1">
    <p:extLst>
      <p:ext uri="{19B8F6BF-5375-455C-9EA6-DF929625EA0E}">
        <p15:presenceInfo xmlns:p15="http://schemas.microsoft.com/office/powerpoint/2012/main" userId="S-1-5-21-602096036-1799039763-581009308-16287" providerId="AD"/>
      </p:ext>
    </p:extLst>
  </p:cmAuthor>
  <p:cmAuthor id="3" name="Ni, Chennan" initials="NC" lastIdx="6" clrIdx="2">
    <p:extLst>
      <p:ext uri="{19B8F6BF-5375-455C-9EA6-DF929625EA0E}">
        <p15:presenceInfo xmlns:p15="http://schemas.microsoft.com/office/powerpoint/2012/main" userId="S-1-5-21-602096036-1799039763-581009308-66768" providerId="AD"/>
      </p:ext>
    </p:extLst>
  </p:cmAuthor>
  <p:cmAuthor id="4" name="Di Staulo, Johanna" initials="DSJ" lastIdx="15" clrIdx="3">
    <p:extLst>
      <p:ext uri="{19B8F6BF-5375-455C-9EA6-DF929625EA0E}">
        <p15:presenceInfo xmlns:p15="http://schemas.microsoft.com/office/powerpoint/2012/main" userId="S::jdistaul@mackenzieinvestments.com::4761c81d-cab2-4ae0-b410-905460c71cbd" providerId="AD"/>
      </p:ext>
    </p:extLst>
  </p:cmAuthor>
  <p:cmAuthor id="5" name="Pagel, Dagmar-Rose" initials="PD [2]" lastIdx="9" clrIdx="4">
    <p:extLst>
      <p:ext uri="{19B8F6BF-5375-455C-9EA6-DF929625EA0E}">
        <p15:presenceInfo xmlns:p15="http://schemas.microsoft.com/office/powerpoint/2012/main" userId="S::dpagel@mackenzieinvestments.com::9574d117-fe52-43f2-810c-5ce504bb94e6" providerId="AD"/>
      </p:ext>
    </p:extLst>
  </p:cmAuthor>
  <p:cmAuthor id="6" name="Ni, Chennan" initials="NC [2]" lastIdx="1" clrIdx="5">
    <p:extLst>
      <p:ext uri="{19B8F6BF-5375-455C-9EA6-DF929625EA0E}">
        <p15:presenceInfo xmlns:p15="http://schemas.microsoft.com/office/powerpoint/2012/main" userId="S::cni@mackenzieinvestments.com::f42ecab5-06a0-4c27-b409-664ca5a0ca3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5722"/>
    <a:srgbClr val="113B62"/>
    <a:srgbClr val="05356D"/>
    <a:srgbClr val="F6A528"/>
    <a:srgbClr val="082454"/>
    <a:srgbClr val="5998C6"/>
    <a:srgbClr val="E5EFFC"/>
    <a:srgbClr val="1B4977"/>
    <a:srgbClr val="04356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12" autoAdjust="0"/>
    <p:restoredTop sz="86502" autoAdjust="0"/>
  </p:normalViewPr>
  <p:slideViewPr>
    <p:cSldViewPr snapToGrid="0" snapToObjects="1" showGuides="1">
      <p:cViewPr varScale="1">
        <p:scale>
          <a:sx n="103" d="100"/>
          <a:sy n="103" d="100"/>
        </p:scale>
        <p:origin x="739" y="72"/>
      </p:cViewPr>
      <p:guideLst>
        <p:guide orient="horz" pos="470"/>
        <p:guide orient="horz" pos="2786"/>
        <p:guide orient="horz" pos="1615"/>
        <p:guide orient="horz" pos="2242"/>
        <p:guide pos="5474"/>
        <p:guide pos="288"/>
        <p:guide pos="4025"/>
        <p:guide pos="1513"/>
        <p:guide pos="5612"/>
        <p:guide pos="213"/>
        <p:guide pos="365"/>
        <p:guide pos="1728"/>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2098"/>
    </p:cViewPr>
  </p:sorterViewPr>
  <p:notesViewPr>
    <p:cSldViewPr snapToGrid="0" snapToObjects="1">
      <p:cViewPr varScale="1">
        <p:scale>
          <a:sx n="110" d="100"/>
          <a:sy n="110" d="100"/>
        </p:scale>
        <p:origin x="-612" y="-78"/>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tableStyles" Target="tableStyles.xml"/><Relationship Id="rId7" Type="http://schemas.openxmlformats.org/officeDocument/2006/relationships/customXml" Target="../customXml/item7.xml"/><Relationship Id="rId12" Type="http://schemas.openxmlformats.org/officeDocument/2006/relationships/slideMaster" Target="slideMasters/slideMaster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notesMaster" Target="notesMasters/notesMaster1.xml"/><Relationship Id="rId10" Type="http://schemas.openxmlformats.org/officeDocument/2006/relationships/customXml" Target="../customXml/item10.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sz="1860" b="0" dirty="0">
                <a:solidFill>
                  <a:schemeClr val="tx1"/>
                </a:solidFill>
              </a:rPr>
              <a:t>Manufacturing Contracting</a:t>
            </a:r>
            <a:r>
              <a:rPr lang="en-US" sz="1860" b="0" baseline="0" dirty="0">
                <a:solidFill>
                  <a:schemeClr val="tx1"/>
                </a:solidFill>
              </a:rPr>
              <a:t> but the Service Sector is Still Expanding</a:t>
            </a:r>
            <a:endParaRPr lang="en-US" sz="1860" b="0" dirty="0">
              <a:solidFill>
                <a:schemeClr val="tx1"/>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6.2722440944881885E-2"/>
          <c:y val="0.19769732821042585"/>
          <c:w val="0.91436089238845142"/>
          <c:h val="0.64856823046372214"/>
        </c:manualLayout>
      </c:layout>
      <c:lineChart>
        <c:grouping val="standard"/>
        <c:varyColors val="0"/>
        <c:ser>
          <c:idx val="0"/>
          <c:order val="0"/>
          <c:tx>
            <c:strRef>
              <c:f>Sheet1!$B$1</c:f>
              <c:strCache>
                <c:ptCount val="1"/>
                <c:pt idx="0">
                  <c:v>US Manufacturing PMI Index</c:v>
                </c:pt>
              </c:strCache>
            </c:strRef>
          </c:tx>
          <c:spPr>
            <a:ln w="28575" cap="rnd">
              <a:solidFill>
                <a:srgbClr val="CF5722"/>
              </a:solidFill>
              <a:round/>
            </a:ln>
            <a:effectLst/>
          </c:spPr>
          <c:marker>
            <c:symbol val="none"/>
          </c:marker>
          <c:cat>
            <c:numRef>
              <c:f>Sheet1!$A$2:$A$169</c:f>
              <c:numCache>
                <c:formatCode>m/d/yyyy</c:formatCode>
                <c:ptCount val="168"/>
                <c:pt idx="0">
                  <c:v>43708</c:v>
                </c:pt>
                <c:pt idx="1">
                  <c:v>43677</c:v>
                </c:pt>
                <c:pt idx="2">
                  <c:v>43646</c:v>
                </c:pt>
                <c:pt idx="3">
                  <c:v>43616</c:v>
                </c:pt>
                <c:pt idx="4">
                  <c:v>43585</c:v>
                </c:pt>
                <c:pt idx="5">
                  <c:v>43555</c:v>
                </c:pt>
                <c:pt idx="6">
                  <c:v>43524</c:v>
                </c:pt>
                <c:pt idx="7">
                  <c:v>43496</c:v>
                </c:pt>
                <c:pt idx="8">
                  <c:v>43465</c:v>
                </c:pt>
                <c:pt idx="9">
                  <c:v>43434</c:v>
                </c:pt>
                <c:pt idx="10">
                  <c:v>43404</c:v>
                </c:pt>
                <c:pt idx="11">
                  <c:v>43373</c:v>
                </c:pt>
                <c:pt idx="12">
                  <c:v>43343</c:v>
                </c:pt>
                <c:pt idx="13">
                  <c:v>43312</c:v>
                </c:pt>
                <c:pt idx="14">
                  <c:v>43281</c:v>
                </c:pt>
                <c:pt idx="15">
                  <c:v>43251</c:v>
                </c:pt>
                <c:pt idx="16">
                  <c:v>43220</c:v>
                </c:pt>
                <c:pt idx="17">
                  <c:v>43190</c:v>
                </c:pt>
                <c:pt idx="18">
                  <c:v>43159</c:v>
                </c:pt>
                <c:pt idx="19">
                  <c:v>43131</c:v>
                </c:pt>
                <c:pt idx="20">
                  <c:v>43100</c:v>
                </c:pt>
                <c:pt idx="21">
                  <c:v>43069</c:v>
                </c:pt>
                <c:pt idx="22">
                  <c:v>43039</c:v>
                </c:pt>
                <c:pt idx="23">
                  <c:v>43008</c:v>
                </c:pt>
                <c:pt idx="24">
                  <c:v>42978</c:v>
                </c:pt>
                <c:pt idx="25">
                  <c:v>42947</c:v>
                </c:pt>
                <c:pt idx="26">
                  <c:v>42916</c:v>
                </c:pt>
                <c:pt idx="27">
                  <c:v>42886</c:v>
                </c:pt>
                <c:pt idx="28">
                  <c:v>42855</c:v>
                </c:pt>
                <c:pt idx="29">
                  <c:v>42825</c:v>
                </c:pt>
                <c:pt idx="30">
                  <c:v>42794</c:v>
                </c:pt>
                <c:pt idx="31">
                  <c:v>42766</c:v>
                </c:pt>
                <c:pt idx="32">
                  <c:v>42735</c:v>
                </c:pt>
                <c:pt idx="33">
                  <c:v>42704</c:v>
                </c:pt>
                <c:pt idx="34">
                  <c:v>42674</c:v>
                </c:pt>
                <c:pt idx="35">
                  <c:v>42643</c:v>
                </c:pt>
                <c:pt idx="36">
                  <c:v>42613</c:v>
                </c:pt>
                <c:pt idx="37">
                  <c:v>42582</c:v>
                </c:pt>
                <c:pt idx="38">
                  <c:v>42551</c:v>
                </c:pt>
                <c:pt idx="39">
                  <c:v>42521</c:v>
                </c:pt>
                <c:pt idx="40">
                  <c:v>42490</c:v>
                </c:pt>
                <c:pt idx="41">
                  <c:v>42460</c:v>
                </c:pt>
                <c:pt idx="42">
                  <c:v>42429</c:v>
                </c:pt>
                <c:pt idx="43">
                  <c:v>42400</c:v>
                </c:pt>
                <c:pt idx="44">
                  <c:v>42369</c:v>
                </c:pt>
                <c:pt idx="45">
                  <c:v>42338</c:v>
                </c:pt>
                <c:pt idx="46">
                  <c:v>42308</c:v>
                </c:pt>
                <c:pt idx="47">
                  <c:v>42277</c:v>
                </c:pt>
                <c:pt idx="48">
                  <c:v>42247</c:v>
                </c:pt>
                <c:pt idx="49">
                  <c:v>42216</c:v>
                </c:pt>
                <c:pt idx="50">
                  <c:v>42185</c:v>
                </c:pt>
                <c:pt idx="51">
                  <c:v>42155</c:v>
                </c:pt>
                <c:pt idx="52">
                  <c:v>42124</c:v>
                </c:pt>
                <c:pt idx="53">
                  <c:v>42094</c:v>
                </c:pt>
                <c:pt idx="54">
                  <c:v>42063</c:v>
                </c:pt>
                <c:pt idx="55">
                  <c:v>42035</c:v>
                </c:pt>
                <c:pt idx="56">
                  <c:v>42004</c:v>
                </c:pt>
                <c:pt idx="57">
                  <c:v>41973</c:v>
                </c:pt>
                <c:pt idx="58">
                  <c:v>41943</c:v>
                </c:pt>
                <c:pt idx="59">
                  <c:v>41912</c:v>
                </c:pt>
                <c:pt idx="60">
                  <c:v>41882</c:v>
                </c:pt>
                <c:pt idx="61">
                  <c:v>41851</c:v>
                </c:pt>
                <c:pt idx="62">
                  <c:v>41820</c:v>
                </c:pt>
                <c:pt idx="63">
                  <c:v>41790</c:v>
                </c:pt>
                <c:pt idx="64">
                  <c:v>41759</c:v>
                </c:pt>
                <c:pt idx="65">
                  <c:v>41729</c:v>
                </c:pt>
                <c:pt idx="66">
                  <c:v>41698</c:v>
                </c:pt>
                <c:pt idx="67">
                  <c:v>41670</c:v>
                </c:pt>
                <c:pt idx="68">
                  <c:v>41639</c:v>
                </c:pt>
                <c:pt idx="69">
                  <c:v>41608</c:v>
                </c:pt>
                <c:pt idx="70">
                  <c:v>41578</c:v>
                </c:pt>
                <c:pt idx="71">
                  <c:v>41547</c:v>
                </c:pt>
                <c:pt idx="72">
                  <c:v>41517</c:v>
                </c:pt>
                <c:pt idx="73">
                  <c:v>41486</c:v>
                </c:pt>
                <c:pt idx="74">
                  <c:v>41455</c:v>
                </c:pt>
                <c:pt idx="75">
                  <c:v>41425</c:v>
                </c:pt>
                <c:pt idx="76">
                  <c:v>41394</c:v>
                </c:pt>
                <c:pt idx="77">
                  <c:v>41364</c:v>
                </c:pt>
                <c:pt idx="78">
                  <c:v>41333</c:v>
                </c:pt>
                <c:pt idx="79">
                  <c:v>41305</c:v>
                </c:pt>
                <c:pt idx="80">
                  <c:v>41274</c:v>
                </c:pt>
                <c:pt idx="81">
                  <c:v>41243</c:v>
                </c:pt>
                <c:pt idx="82">
                  <c:v>41213</c:v>
                </c:pt>
                <c:pt idx="83">
                  <c:v>41182</c:v>
                </c:pt>
                <c:pt idx="84">
                  <c:v>41152</c:v>
                </c:pt>
                <c:pt idx="85">
                  <c:v>41121</c:v>
                </c:pt>
                <c:pt idx="86">
                  <c:v>41090</c:v>
                </c:pt>
                <c:pt idx="87">
                  <c:v>41060</c:v>
                </c:pt>
                <c:pt idx="88">
                  <c:v>41029</c:v>
                </c:pt>
                <c:pt idx="89">
                  <c:v>40999</c:v>
                </c:pt>
                <c:pt idx="90">
                  <c:v>40968</c:v>
                </c:pt>
                <c:pt idx="91">
                  <c:v>40939</c:v>
                </c:pt>
                <c:pt idx="92">
                  <c:v>40908</c:v>
                </c:pt>
                <c:pt idx="93">
                  <c:v>40877</c:v>
                </c:pt>
                <c:pt idx="94">
                  <c:v>40847</c:v>
                </c:pt>
                <c:pt idx="95">
                  <c:v>40816</c:v>
                </c:pt>
                <c:pt idx="96">
                  <c:v>40786</c:v>
                </c:pt>
                <c:pt idx="97">
                  <c:v>40755</c:v>
                </c:pt>
                <c:pt idx="98">
                  <c:v>40724</c:v>
                </c:pt>
                <c:pt idx="99">
                  <c:v>40694</c:v>
                </c:pt>
                <c:pt idx="100">
                  <c:v>40663</c:v>
                </c:pt>
                <c:pt idx="101">
                  <c:v>40633</c:v>
                </c:pt>
                <c:pt idx="102">
                  <c:v>40602</c:v>
                </c:pt>
                <c:pt idx="103">
                  <c:v>40574</c:v>
                </c:pt>
                <c:pt idx="104">
                  <c:v>40543</c:v>
                </c:pt>
                <c:pt idx="105">
                  <c:v>40512</c:v>
                </c:pt>
                <c:pt idx="106">
                  <c:v>40482</c:v>
                </c:pt>
                <c:pt idx="107">
                  <c:v>40451</c:v>
                </c:pt>
                <c:pt idx="108">
                  <c:v>40421</c:v>
                </c:pt>
                <c:pt idx="109">
                  <c:v>40390</c:v>
                </c:pt>
                <c:pt idx="110">
                  <c:v>40359</c:v>
                </c:pt>
                <c:pt idx="111">
                  <c:v>40329</c:v>
                </c:pt>
                <c:pt idx="112">
                  <c:v>40298</c:v>
                </c:pt>
                <c:pt idx="113">
                  <c:v>40268</c:v>
                </c:pt>
                <c:pt idx="114">
                  <c:v>40237</c:v>
                </c:pt>
                <c:pt idx="115">
                  <c:v>40209</c:v>
                </c:pt>
                <c:pt idx="116">
                  <c:v>40178</c:v>
                </c:pt>
                <c:pt idx="117">
                  <c:v>40147</c:v>
                </c:pt>
                <c:pt idx="118">
                  <c:v>40117</c:v>
                </c:pt>
                <c:pt idx="119">
                  <c:v>40086</c:v>
                </c:pt>
                <c:pt idx="120">
                  <c:v>40056</c:v>
                </c:pt>
                <c:pt idx="121">
                  <c:v>40025</c:v>
                </c:pt>
                <c:pt idx="122">
                  <c:v>39994</c:v>
                </c:pt>
                <c:pt idx="123">
                  <c:v>39964</c:v>
                </c:pt>
                <c:pt idx="124">
                  <c:v>39933</c:v>
                </c:pt>
                <c:pt idx="125">
                  <c:v>39903</c:v>
                </c:pt>
                <c:pt idx="126">
                  <c:v>39872</c:v>
                </c:pt>
                <c:pt idx="127">
                  <c:v>39844</c:v>
                </c:pt>
                <c:pt idx="128">
                  <c:v>39813</c:v>
                </c:pt>
                <c:pt idx="129">
                  <c:v>39782</c:v>
                </c:pt>
                <c:pt idx="130">
                  <c:v>39752</c:v>
                </c:pt>
                <c:pt idx="131">
                  <c:v>39721</c:v>
                </c:pt>
                <c:pt idx="132">
                  <c:v>39691</c:v>
                </c:pt>
                <c:pt idx="133">
                  <c:v>39660</c:v>
                </c:pt>
                <c:pt idx="134">
                  <c:v>39629</c:v>
                </c:pt>
                <c:pt idx="135">
                  <c:v>39599</c:v>
                </c:pt>
                <c:pt idx="136">
                  <c:v>39568</c:v>
                </c:pt>
                <c:pt idx="137">
                  <c:v>39538</c:v>
                </c:pt>
                <c:pt idx="138">
                  <c:v>39507</c:v>
                </c:pt>
                <c:pt idx="139">
                  <c:v>39478</c:v>
                </c:pt>
                <c:pt idx="140">
                  <c:v>39447</c:v>
                </c:pt>
                <c:pt idx="141">
                  <c:v>39416</c:v>
                </c:pt>
                <c:pt idx="142">
                  <c:v>39386</c:v>
                </c:pt>
                <c:pt idx="143">
                  <c:v>39355</c:v>
                </c:pt>
                <c:pt idx="144">
                  <c:v>39325</c:v>
                </c:pt>
                <c:pt idx="145">
                  <c:v>39294</c:v>
                </c:pt>
                <c:pt idx="146">
                  <c:v>39263</c:v>
                </c:pt>
                <c:pt idx="147">
                  <c:v>39233</c:v>
                </c:pt>
                <c:pt idx="148">
                  <c:v>39202</c:v>
                </c:pt>
                <c:pt idx="149">
                  <c:v>39172</c:v>
                </c:pt>
                <c:pt idx="150">
                  <c:v>39141</c:v>
                </c:pt>
                <c:pt idx="151">
                  <c:v>39113</c:v>
                </c:pt>
                <c:pt idx="152">
                  <c:v>39082</c:v>
                </c:pt>
                <c:pt idx="153">
                  <c:v>39051</c:v>
                </c:pt>
                <c:pt idx="154">
                  <c:v>39021</c:v>
                </c:pt>
                <c:pt idx="155">
                  <c:v>38990</c:v>
                </c:pt>
                <c:pt idx="156">
                  <c:v>38960</c:v>
                </c:pt>
                <c:pt idx="157">
                  <c:v>38929</c:v>
                </c:pt>
                <c:pt idx="158">
                  <c:v>38898</c:v>
                </c:pt>
                <c:pt idx="159">
                  <c:v>38868</c:v>
                </c:pt>
                <c:pt idx="160">
                  <c:v>38837</c:v>
                </c:pt>
                <c:pt idx="161">
                  <c:v>38807</c:v>
                </c:pt>
                <c:pt idx="162">
                  <c:v>38776</c:v>
                </c:pt>
                <c:pt idx="163">
                  <c:v>38748</c:v>
                </c:pt>
                <c:pt idx="164">
                  <c:v>38717</c:v>
                </c:pt>
                <c:pt idx="165">
                  <c:v>38686</c:v>
                </c:pt>
                <c:pt idx="166">
                  <c:v>38656</c:v>
                </c:pt>
                <c:pt idx="167">
                  <c:v>38625</c:v>
                </c:pt>
              </c:numCache>
            </c:numRef>
          </c:cat>
          <c:val>
            <c:numRef>
              <c:f>Sheet1!$B$2:$B$169</c:f>
              <c:numCache>
                <c:formatCode>General</c:formatCode>
                <c:ptCount val="168"/>
                <c:pt idx="0">
                  <c:v>49.1</c:v>
                </c:pt>
                <c:pt idx="1">
                  <c:v>51.2</c:v>
                </c:pt>
                <c:pt idx="2">
                  <c:v>51.7</c:v>
                </c:pt>
                <c:pt idx="3">
                  <c:v>52.1</c:v>
                </c:pt>
                <c:pt idx="4">
                  <c:v>52.8</c:v>
                </c:pt>
                <c:pt idx="5">
                  <c:v>55.3</c:v>
                </c:pt>
                <c:pt idx="6">
                  <c:v>54.2</c:v>
                </c:pt>
                <c:pt idx="7">
                  <c:v>56.6</c:v>
                </c:pt>
                <c:pt idx="8">
                  <c:v>54.3</c:v>
                </c:pt>
                <c:pt idx="9">
                  <c:v>58.8</c:v>
                </c:pt>
                <c:pt idx="10">
                  <c:v>57.5</c:v>
                </c:pt>
                <c:pt idx="11">
                  <c:v>59.5</c:v>
                </c:pt>
                <c:pt idx="12">
                  <c:v>60.8</c:v>
                </c:pt>
                <c:pt idx="13">
                  <c:v>58.4</c:v>
                </c:pt>
                <c:pt idx="14">
                  <c:v>60</c:v>
                </c:pt>
                <c:pt idx="15">
                  <c:v>58.7</c:v>
                </c:pt>
                <c:pt idx="16">
                  <c:v>57.9</c:v>
                </c:pt>
                <c:pt idx="17">
                  <c:v>59.3</c:v>
                </c:pt>
                <c:pt idx="18">
                  <c:v>60.7</c:v>
                </c:pt>
                <c:pt idx="19">
                  <c:v>59.6</c:v>
                </c:pt>
                <c:pt idx="20">
                  <c:v>59.4</c:v>
                </c:pt>
                <c:pt idx="21">
                  <c:v>57.7</c:v>
                </c:pt>
                <c:pt idx="22">
                  <c:v>58.4</c:v>
                </c:pt>
                <c:pt idx="23">
                  <c:v>60</c:v>
                </c:pt>
                <c:pt idx="24">
                  <c:v>58.9</c:v>
                </c:pt>
                <c:pt idx="25">
                  <c:v>56.6</c:v>
                </c:pt>
                <c:pt idx="26">
                  <c:v>56.5</c:v>
                </c:pt>
                <c:pt idx="27">
                  <c:v>55.5</c:v>
                </c:pt>
                <c:pt idx="28">
                  <c:v>55.8</c:v>
                </c:pt>
                <c:pt idx="29">
                  <c:v>56.6</c:v>
                </c:pt>
                <c:pt idx="30">
                  <c:v>57.6</c:v>
                </c:pt>
                <c:pt idx="31">
                  <c:v>56</c:v>
                </c:pt>
                <c:pt idx="32">
                  <c:v>54.3</c:v>
                </c:pt>
                <c:pt idx="33">
                  <c:v>53</c:v>
                </c:pt>
                <c:pt idx="34">
                  <c:v>51.7</c:v>
                </c:pt>
                <c:pt idx="35">
                  <c:v>51.3</c:v>
                </c:pt>
                <c:pt idx="36">
                  <c:v>49.6</c:v>
                </c:pt>
                <c:pt idx="37">
                  <c:v>52.9</c:v>
                </c:pt>
                <c:pt idx="38">
                  <c:v>52.5</c:v>
                </c:pt>
                <c:pt idx="39">
                  <c:v>50.9</c:v>
                </c:pt>
                <c:pt idx="40">
                  <c:v>51.1</c:v>
                </c:pt>
                <c:pt idx="41">
                  <c:v>51.2</c:v>
                </c:pt>
                <c:pt idx="42">
                  <c:v>49.4</c:v>
                </c:pt>
                <c:pt idx="43">
                  <c:v>48</c:v>
                </c:pt>
                <c:pt idx="44">
                  <c:v>48.4</c:v>
                </c:pt>
                <c:pt idx="45">
                  <c:v>48.9</c:v>
                </c:pt>
                <c:pt idx="46">
                  <c:v>49.6</c:v>
                </c:pt>
                <c:pt idx="47">
                  <c:v>50</c:v>
                </c:pt>
                <c:pt idx="48">
                  <c:v>50.6</c:v>
                </c:pt>
                <c:pt idx="49">
                  <c:v>51.8</c:v>
                </c:pt>
                <c:pt idx="50">
                  <c:v>52.3</c:v>
                </c:pt>
                <c:pt idx="51">
                  <c:v>52.9</c:v>
                </c:pt>
                <c:pt idx="52">
                  <c:v>51.8</c:v>
                </c:pt>
                <c:pt idx="53">
                  <c:v>51.8</c:v>
                </c:pt>
                <c:pt idx="54">
                  <c:v>53</c:v>
                </c:pt>
                <c:pt idx="55">
                  <c:v>54.1</c:v>
                </c:pt>
                <c:pt idx="56">
                  <c:v>54.6</c:v>
                </c:pt>
                <c:pt idx="57">
                  <c:v>56.8</c:v>
                </c:pt>
                <c:pt idx="58">
                  <c:v>56.8</c:v>
                </c:pt>
                <c:pt idx="59">
                  <c:v>55.5</c:v>
                </c:pt>
                <c:pt idx="60">
                  <c:v>58</c:v>
                </c:pt>
                <c:pt idx="61">
                  <c:v>55.3</c:v>
                </c:pt>
                <c:pt idx="62">
                  <c:v>55</c:v>
                </c:pt>
                <c:pt idx="63">
                  <c:v>55.8</c:v>
                </c:pt>
                <c:pt idx="64">
                  <c:v>55.8</c:v>
                </c:pt>
                <c:pt idx="65">
                  <c:v>55.3</c:v>
                </c:pt>
                <c:pt idx="66">
                  <c:v>54.6</c:v>
                </c:pt>
                <c:pt idx="67">
                  <c:v>51.7</c:v>
                </c:pt>
                <c:pt idx="68">
                  <c:v>55.9</c:v>
                </c:pt>
                <c:pt idx="69">
                  <c:v>56.3</c:v>
                </c:pt>
                <c:pt idx="70">
                  <c:v>55.3</c:v>
                </c:pt>
                <c:pt idx="71">
                  <c:v>54.8</c:v>
                </c:pt>
                <c:pt idx="72">
                  <c:v>55.9</c:v>
                </c:pt>
                <c:pt idx="73">
                  <c:v>53.5</c:v>
                </c:pt>
                <c:pt idx="74">
                  <c:v>51.5</c:v>
                </c:pt>
                <c:pt idx="75">
                  <c:v>50.5</c:v>
                </c:pt>
                <c:pt idx="76">
                  <c:v>49.7</c:v>
                </c:pt>
                <c:pt idx="77">
                  <c:v>52</c:v>
                </c:pt>
                <c:pt idx="78">
                  <c:v>53.6</c:v>
                </c:pt>
                <c:pt idx="79">
                  <c:v>52</c:v>
                </c:pt>
                <c:pt idx="80">
                  <c:v>49.8</c:v>
                </c:pt>
                <c:pt idx="81">
                  <c:v>48.9</c:v>
                </c:pt>
                <c:pt idx="82">
                  <c:v>50.7</c:v>
                </c:pt>
                <c:pt idx="83">
                  <c:v>51.8</c:v>
                </c:pt>
                <c:pt idx="84">
                  <c:v>50.2</c:v>
                </c:pt>
                <c:pt idx="85">
                  <c:v>50</c:v>
                </c:pt>
                <c:pt idx="86">
                  <c:v>49.7</c:v>
                </c:pt>
                <c:pt idx="87">
                  <c:v>52.6</c:v>
                </c:pt>
                <c:pt idx="88">
                  <c:v>53.5</c:v>
                </c:pt>
                <c:pt idx="89">
                  <c:v>53.5</c:v>
                </c:pt>
                <c:pt idx="90">
                  <c:v>53.1</c:v>
                </c:pt>
                <c:pt idx="91">
                  <c:v>52.6</c:v>
                </c:pt>
                <c:pt idx="92">
                  <c:v>53</c:v>
                </c:pt>
                <c:pt idx="93">
                  <c:v>51.8</c:v>
                </c:pt>
                <c:pt idx="94">
                  <c:v>51.4</c:v>
                </c:pt>
                <c:pt idx="95">
                  <c:v>53.7</c:v>
                </c:pt>
                <c:pt idx="96">
                  <c:v>52.6</c:v>
                </c:pt>
                <c:pt idx="97">
                  <c:v>52.9</c:v>
                </c:pt>
                <c:pt idx="98">
                  <c:v>55.8</c:v>
                </c:pt>
                <c:pt idx="99">
                  <c:v>54.8</c:v>
                </c:pt>
                <c:pt idx="100">
                  <c:v>57.9</c:v>
                </c:pt>
                <c:pt idx="101">
                  <c:v>58.4</c:v>
                </c:pt>
                <c:pt idx="102">
                  <c:v>59.2</c:v>
                </c:pt>
                <c:pt idx="103">
                  <c:v>59.1</c:v>
                </c:pt>
                <c:pt idx="104">
                  <c:v>56.6</c:v>
                </c:pt>
                <c:pt idx="105">
                  <c:v>57.3</c:v>
                </c:pt>
                <c:pt idx="106">
                  <c:v>56.9</c:v>
                </c:pt>
                <c:pt idx="107">
                  <c:v>55.3</c:v>
                </c:pt>
                <c:pt idx="108">
                  <c:v>56.4</c:v>
                </c:pt>
                <c:pt idx="109">
                  <c:v>56.1</c:v>
                </c:pt>
                <c:pt idx="110">
                  <c:v>56.5</c:v>
                </c:pt>
                <c:pt idx="111">
                  <c:v>57.4</c:v>
                </c:pt>
                <c:pt idx="112">
                  <c:v>58.1</c:v>
                </c:pt>
                <c:pt idx="113">
                  <c:v>58.8</c:v>
                </c:pt>
                <c:pt idx="114">
                  <c:v>55.5</c:v>
                </c:pt>
                <c:pt idx="115">
                  <c:v>56.3</c:v>
                </c:pt>
                <c:pt idx="116">
                  <c:v>55.8</c:v>
                </c:pt>
                <c:pt idx="117">
                  <c:v>55.4</c:v>
                </c:pt>
                <c:pt idx="118">
                  <c:v>57.6</c:v>
                </c:pt>
                <c:pt idx="119">
                  <c:v>54.9</c:v>
                </c:pt>
                <c:pt idx="120">
                  <c:v>53.4</c:v>
                </c:pt>
                <c:pt idx="121">
                  <c:v>49.7</c:v>
                </c:pt>
                <c:pt idx="122">
                  <c:v>46.3</c:v>
                </c:pt>
                <c:pt idx="123">
                  <c:v>44.1</c:v>
                </c:pt>
                <c:pt idx="124">
                  <c:v>39.9</c:v>
                </c:pt>
                <c:pt idx="125">
                  <c:v>37.200000000000003</c:v>
                </c:pt>
                <c:pt idx="126">
                  <c:v>36.6</c:v>
                </c:pt>
                <c:pt idx="127">
                  <c:v>36.4</c:v>
                </c:pt>
                <c:pt idx="128">
                  <c:v>34.5</c:v>
                </c:pt>
                <c:pt idx="129">
                  <c:v>39</c:v>
                </c:pt>
                <c:pt idx="130">
                  <c:v>38.200000000000003</c:v>
                </c:pt>
                <c:pt idx="131">
                  <c:v>47.2</c:v>
                </c:pt>
                <c:pt idx="132">
                  <c:v>50.1</c:v>
                </c:pt>
                <c:pt idx="133">
                  <c:v>50.8</c:v>
                </c:pt>
                <c:pt idx="134">
                  <c:v>49.9</c:v>
                </c:pt>
                <c:pt idx="135">
                  <c:v>48.9</c:v>
                </c:pt>
                <c:pt idx="136">
                  <c:v>48.5</c:v>
                </c:pt>
                <c:pt idx="137">
                  <c:v>49.7</c:v>
                </c:pt>
                <c:pt idx="138">
                  <c:v>48.8</c:v>
                </c:pt>
                <c:pt idx="139">
                  <c:v>50.9</c:v>
                </c:pt>
                <c:pt idx="140">
                  <c:v>50.1</c:v>
                </c:pt>
                <c:pt idx="141">
                  <c:v>51.5</c:v>
                </c:pt>
                <c:pt idx="142">
                  <c:v>52.8</c:v>
                </c:pt>
                <c:pt idx="143">
                  <c:v>53.8</c:v>
                </c:pt>
                <c:pt idx="144">
                  <c:v>52.2</c:v>
                </c:pt>
                <c:pt idx="145">
                  <c:v>51.8</c:v>
                </c:pt>
                <c:pt idx="146">
                  <c:v>54</c:v>
                </c:pt>
                <c:pt idx="147">
                  <c:v>53.1</c:v>
                </c:pt>
                <c:pt idx="148">
                  <c:v>52.7</c:v>
                </c:pt>
                <c:pt idx="149">
                  <c:v>52.8</c:v>
                </c:pt>
                <c:pt idx="150">
                  <c:v>54.1</c:v>
                </c:pt>
                <c:pt idx="151">
                  <c:v>50.4</c:v>
                </c:pt>
                <c:pt idx="152">
                  <c:v>51.4</c:v>
                </c:pt>
                <c:pt idx="153">
                  <c:v>50.3</c:v>
                </c:pt>
                <c:pt idx="154">
                  <c:v>51.4</c:v>
                </c:pt>
                <c:pt idx="155">
                  <c:v>52.2</c:v>
                </c:pt>
                <c:pt idx="156">
                  <c:v>53.7</c:v>
                </c:pt>
                <c:pt idx="157">
                  <c:v>53</c:v>
                </c:pt>
                <c:pt idx="158">
                  <c:v>52</c:v>
                </c:pt>
                <c:pt idx="159">
                  <c:v>53.7</c:v>
                </c:pt>
                <c:pt idx="160">
                  <c:v>55.2</c:v>
                </c:pt>
                <c:pt idx="161">
                  <c:v>54.3</c:v>
                </c:pt>
                <c:pt idx="162">
                  <c:v>55.8</c:v>
                </c:pt>
                <c:pt idx="163">
                  <c:v>55</c:v>
                </c:pt>
                <c:pt idx="164">
                  <c:v>55.1</c:v>
                </c:pt>
                <c:pt idx="165">
                  <c:v>56.7</c:v>
                </c:pt>
                <c:pt idx="166">
                  <c:v>57.2</c:v>
                </c:pt>
                <c:pt idx="167">
                  <c:v>56.8</c:v>
                </c:pt>
              </c:numCache>
            </c:numRef>
          </c:val>
          <c:smooth val="0"/>
          <c:extLst>
            <c:ext xmlns:c16="http://schemas.microsoft.com/office/drawing/2014/chart" uri="{C3380CC4-5D6E-409C-BE32-E72D297353CC}">
              <c16:uniqueId val="{00000000-0F6A-4402-B7FE-4F818F13B81C}"/>
            </c:ext>
          </c:extLst>
        </c:ser>
        <c:ser>
          <c:idx val="1"/>
          <c:order val="1"/>
          <c:tx>
            <c:strRef>
              <c:f>Sheet1!$C$1</c:f>
              <c:strCache>
                <c:ptCount val="1"/>
                <c:pt idx="0">
                  <c:v>US Services PMI Index</c:v>
                </c:pt>
              </c:strCache>
            </c:strRef>
          </c:tx>
          <c:spPr>
            <a:ln w="28575" cap="rnd">
              <a:solidFill>
                <a:srgbClr val="002060"/>
              </a:solidFill>
              <a:round/>
            </a:ln>
            <a:effectLst/>
          </c:spPr>
          <c:marker>
            <c:symbol val="none"/>
          </c:marker>
          <c:cat>
            <c:numRef>
              <c:f>Sheet1!$A$2:$A$169</c:f>
              <c:numCache>
                <c:formatCode>m/d/yyyy</c:formatCode>
                <c:ptCount val="168"/>
                <c:pt idx="0">
                  <c:v>43708</c:v>
                </c:pt>
                <c:pt idx="1">
                  <c:v>43677</c:v>
                </c:pt>
                <c:pt idx="2">
                  <c:v>43646</c:v>
                </c:pt>
                <c:pt idx="3">
                  <c:v>43616</c:v>
                </c:pt>
                <c:pt idx="4">
                  <c:v>43585</c:v>
                </c:pt>
                <c:pt idx="5">
                  <c:v>43555</c:v>
                </c:pt>
                <c:pt idx="6">
                  <c:v>43524</c:v>
                </c:pt>
                <c:pt idx="7">
                  <c:v>43496</c:v>
                </c:pt>
                <c:pt idx="8">
                  <c:v>43465</c:v>
                </c:pt>
                <c:pt idx="9">
                  <c:v>43434</c:v>
                </c:pt>
                <c:pt idx="10">
                  <c:v>43404</c:v>
                </c:pt>
                <c:pt idx="11">
                  <c:v>43373</c:v>
                </c:pt>
                <c:pt idx="12">
                  <c:v>43343</c:v>
                </c:pt>
                <c:pt idx="13">
                  <c:v>43312</c:v>
                </c:pt>
                <c:pt idx="14">
                  <c:v>43281</c:v>
                </c:pt>
                <c:pt idx="15">
                  <c:v>43251</c:v>
                </c:pt>
                <c:pt idx="16">
                  <c:v>43220</c:v>
                </c:pt>
                <c:pt idx="17">
                  <c:v>43190</c:v>
                </c:pt>
                <c:pt idx="18">
                  <c:v>43159</c:v>
                </c:pt>
                <c:pt idx="19">
                  <c:v>43131</c:v>
                </c:pt>
                <c:pt idx="20">
                  <c:v>43100</c:v>
                </c:pt>
                <c:pt idx="21">
                  <c:v>43069</c:v>
                </c:pt>
                <c:pt idx="22">
                  <c:v>43039</c:v>
                </c:pt>
                <c:pt idx="23">
                  <c:v>43008</c:v>
                </c:pt>
                <c:pt idx="24">
                  <c:v>42978</c:v>
                </c:pt>
                <c:pt idx="25">
                  <c:v>42947</c:v>
                </c:pt>
                <c:pt idx="26">
                  <c:v>42916</c:v>
                </c:pt>
                <c:pt idx="27">
                  <c:v>42886</c:v>
                </c:pt>
                <c:pt idx="28">
                  <c:v>42855</c:v>
                </c:pt>
                <c:pt idx="29">
                  <c:v>42825</c:v>
                </c:pt>
                <c:pt idx="30">
                  <c:v>42794</c:v>
                </c:pt>
                <c:pt idx="31">
                  <c:v>42766</c:v>
                </c:pt>
                <c:pt idx="32">
                  <c:v>42735</c:v>
                </c:pt>
                <c:pt idx="33">
                  <c:v>42704</c:v>
                </c:pt>
                <c:pt idx="34">
                  <c:v>42674</c:v>
                </c:pt>
                <c:pt idx="35">
                  <c:v>42643</c:v>
                </c:pt>
                <c:pt idx="36">
                  <c:v>42613</c:v>
                </c:pt>
                <c:pt idx="37">
                  <c:v>42582</c:v>
                </c:pt>
                <c:pt idx="38">
                  <c:v>42551</c:v>
                </c:pt>
                <c:pt idx="39">
                  <c:v>42521</c:v>
                </c:pt>
                <c:pt idx="40">
                  <c:v>42490</c:v>
                </c:pt>
                <c:pt idx="41">
                  <c:v>42460</c:v>
                </c:pt>
                <c:pt idx="42">
                  <c:v>42429</c:v>
                </c:pt>
                <c:pt idx="43">
                  <c:v>42400</c:v>
                </c:pt>
                <c:pt idx="44">
                  <c:v>42369</c:v>
                </c:pt>
                <c:pt idx="45">
                  <c:v>42338</c:v>
                </c:pt>
                <c:pt idx="46">
                  <c:v>42308</c:v>
                </c:pt>
                <c:pt idx="47">
                  <c:v>42277</c:v>
                </c:pt>
                <c:pt idx="48">
                  <c:v>42247</c:v>
                </c:pt>
                <c:pt idx="49">
                  <c:v>42216</c:v>
                </c:pt>
                <c:pt idx="50">
                  <c:v>42185</c:v>
                </c:pt>
                <c:pt idx="51">
                  <c:v>42155</c:v>
                </c:pt>
                <c:pt idx="52">
                  <c:v>42124</c:v>
                </c:pt>
                <c:pt idx="53">
                  <c:v>42094</c:v>
                </c:pt>
                <c:pt idx="54">
                  <c:v>42063</c:v>
                </c:pt>
                <c:pt idx="55">
                  <c:v>42035</c:v>
                </c:pt>
                <c:pt idx="56">
                  <c:v>42004</c:v>
                </c:pt>
                <c:pt idx="57">
                  <c:v>41973</c:v>
                </c:pt>
                <c:pt idx="58">
                  <c:v>41943</c:v>
                </c:pt>
                <c:pt idx="59">
                  <c:v>41912</c:v>
                </c:pt>
                <c:pt idx="60">
                  <c:v>41882</c:v>
                </c:pt>
                <c:pt idx="61">
                  <c:v>41851</c:v>
                </c:pt>
                <c:pt idx="62">
                  <c:v>41820</c:v>
                </c:pt>
                <c:pt idx="63">
                  <c:v>41790</c:v>
                </c:pt>
                <c:pt idx="64">
                  <c:v>41759</c:v>
                </c:pt>
                <c:pt idx="65">
                  <c:v>41729</c:v>
                </c:pt>
                <c:pt idx="66">
                  <c:v>41698</c:v>
                </c:pt>
                <c:pt idx="67">
                  <c:v>41670</c:v>
                </c:pt>
                <c:pt idx="68">
                  <c:v>41639</c:v>
                </c:pt>
                <c:pt idx="69">
                  <c:v>41608</c:v>
                </c:pt>
                <c:pt idx="70">
                  <c:v>41578</c:v>
                </c:pt>
                <c:pt idx="71">
                  <c:v>41547</c:v>
                </c:pt>
                <c:pt idx="72">
                  <c:v>41517</c:v>
                </c:pt>
                <c:pt idx="73">
                  <c:v>41486</c:v>
                </c:pt>
                <c:pt idx="74">
                  <c:v>41455</c:v>
                </c:pt>
                <c:pt idx="75">
                  <c:v>41425</c:v>
                </c:pt>
                <c:pt idx="76">
                  <c:v>41394</c:v>
                </c:pt>
                <c:pt idx="77">
                  <c:v>41364</c:v>
                </c:pt>
                <c:pt idx="78">
                  <c:v>41333</c:v>
                </c:pt>
                <c:pt idx="79">
                  <c:v>41305</c:v>
                </c:pt>
                <c:pt idx="80">
                  <c:v>41274</c:v>
                </c:pt>
                <c:pt idx="81">
                  <c:v>41243</c:v>
                </c:pt>
                <c:pt idx="82">
                  <c:v>41213</c:v>
                </c:pt>
                <c:pt idx="83">
                  <c:v>41182</c:v>
                </c:pt>
                <c:pt idx="84">
                  <c:v>41152</c:v>
                </c:pt>
                <c:pt idx="85">
                  <c:v>41121</c:v>
                </c:pt>
                <c:pt idx="86">
                  <c:v>41090</c:v>
                </c:pt>
                <c:pt idx="87">
                  <c:v>41060</c:v>
                </c:pt>
                <c:pt idx="88">
                  <c:v>41029</c:v>
                </c:pt>
                <c:pt idx="89">
                  <c:v>40999</c:v>
                </c:pt>
                <c:pt idx="90">
                  <c:v>40968</c:v>
                </c:pt>
                <c:pt idx="91">
                  <c:v>40939</c:v>
                </c:pt>
                <c:pt idx="92">
                  <c:v>40908</c:v>
                </c:pt>
                <c:pt idx="93">
                  <c:v>40877</c:v>
                </c:pt>
                <c:pt idx="94">
                  <c:v>40847</c:v>
                </c:pt>
                <c:pt idx="95">
                  <c:v>40816</c:v>
                </c:pt>
                <c:pt idx="96">
                  <c:v>40786</c:v>
                </c:pt>
                <c:pt idx="97">
                  <c:v>40755</c:v>
                </c:pt>
                <c:pt idx="98">
                  <c:v>40724</c:v>
                </c:pt>
                <c:pt idx="99">
                  <c:v>40694</c:v>
                </c:pt>
                <c:pt idx="100">
                  <c:v>40663</c:v>
                </c:pt>
                <c:pt idx="101">
                  <c:v>40633</c:v>
                </c:pt>
                <c:pt idx="102">
                  <c:v>40602</c:v>
                </c:pt>
                <c:pt idx="103">
                  <c:v>40574</c:v>
                </c:pt>
                <c:pt idx="104">
                  <c:v>40543</c:v>
                </c:pt>
                <c:pt idx="105">
                  <c:v>40512</c:v>
                </c:pt>
                <c:pt idx="106">
                  <c:v>40482</c:v>
                </c:pt>
                <c:pt idx="107">
                  <c:v>40451</c:v>
                </c:pt>
                <c:pt idx="108">
                  <c:v>40421</c:v>
                </c:pt>
                <c:pt idx="109">
                  <c:v>40390</c:v>
                </c:pt>
                <c:pt idx="110">
                  <c:v>40359</c:v>
                </c:pt>
                <c:pt idx="111">
                  <c:v>40329</c:v>
                </c:pt>
                <c:pt idx="112">
                  <c:v>40298</c:v>
                </c:pt>
                <c:pt idx="113">
                  <c:v>40268</c:v>
                </c:pt>
                <c:pt idx="114">
                  <c:v>40237</c:v>
                </c:pt>
                <c:pt idx="115">
                  <c:v>40209</c:v>
                </c:pt>
                <c:pt idx="116">
                  <c:v>40178</c:v>
                </c:pt>
                <c:pt idx="117">
                  <c:v>40147</c:v>
                </c:pt>
                <c:pt idx="118">
                  <c:v>40117</c:v>
                </c:pt>
                <c:pt idx="119">
                  <c:v>40086</c:v>
                </c:pt>
                <c:pt idx="120">
                  <c:v>40056</c:v>
                </c:pt>
                <c:pt idx="121">
                  <c:v>40025</c:v>
                </c:pt>
                <c:pt idx="122">
                  <c:v>39994</c:v>
                </c:pt>
                <c:pt idx="123">
                  <c:v>39964</c:v>
                </c:pt>
                <c:pt idx="124">
                  <c:v>39933</c:v>
                </c:pt>
                <c:pt idx="125">
                  <c:v>39903</c:v>
                </c:pt>
                <c:pt idx="126">
                  <c:v>39872</c:v>
                </c:pt>
                <c:pt idx="127">
                  <c:v>39844</c:v>
                </c:pt>
                <c:pt idx="128">
                  <c:v>39813</c:v>
                </c:pt>
                <c:pt idx="129">
                  <c:v>39782</c:v>
                </c:pt>
                <c:pt idx="130">
                  <c:v>39752</c:v>
                </c:pt>
                <c:pt idx="131">
                  <c:v>39721</c:v>
                </c:pt>
                <c:pt idx="132">
                  <c:v>39691</c:v>
                </c:pt>
                <c:pt idx="133">
                  <c:v>39660</c:v>
                </c:pt>
                <c:pt idx="134">
                  <c:v>39629</c:v>
                </c:pt>
                <c:pt idx="135">
                  <c:v>39599</c:v>
                </c:pt>
                <c:pt idx="136">
                  <c:v>39568</c:v>
                </c:pt>
                <c:pt idx="137">
                  <c:v>39538</c:v>
                </c:pt>
                <c:pt idx="138">
                  <c:v>39507</c:v>
                </c:pt>
                <c:pt idx="139">
                  <c:v>39478</c:v>
                </c:pt>
                <c:pt idx="140">
                  <c:v>39447</c:v>
                </c:pt>
                <c:pt idx="141">
                  <c:v>39416</c:v>
                </c:pt>
                <c:pt idx="142">
                  <c:v>39386</c:v>
                </c:pt>
                <c:pt idx="143">
                  <c:v>39355</c:v>
                </c:pt>
                <c:pt idx="144">
                  <c:v>39325</c:v>
                </c:pt>
                <c:pt idx="145">
                  <c:v>39294</c:v>
                </c:pt>
                <c:pt idx="146">
                  <c:v>39263</c:v>
                </c:pt>
                <c:pt idx="147">
                  <c:v>39233</c:v>
                </c:pt>
                <c:pt idx="148">
                  <c:v>39202</c:v>
                </c:pt>
                <c:pt idx="149">
                  <c:v>39172</c:v>
                </c:pt>
                <c:pt idx="150">
                  <c:v>39141</c:v>
                </c:pt>
                <c:pt idx="151">
                  <c:v>39113</c:v>
                </c:pt>
                <c:pt idx="152">
                  <c:v>39082</c:v>
                </c:pt>
                <c:pt idx="153">
                  <c:v>39051</c:v>
                </c:pt>
                <c:pt idx="154">
                  <c:v>39021</c:v>
                </c:pt>
                <c:pt idx="155">
                  <c:v>38990</c:v>
                </c:pt>
                <c:pt idx="156">
                  <c:v>38960</c:v>
                </c:pt>
                <c:pt idx="157">
                  <c:v>38929</c:v>
                </c:pt>
                <c:pt idx="158">
                  <c:v>38898</c:v>
                </c:pt>
                <c:pt idx="159">
                  <c:v>38868</c:v>
                </c:pt>
                <c:pt idx="160">
                  <c:v>38837</c:v>
                </c:pt>
                <c:pt idx="161">
                  <c:v>38807</c:v>
                </c:pt>
                <c:pt idx="162">
                  <c:v>38776</c:v>
                </c:pt>
                <c:pt idx="163">
                  <c:v>38748</c:v>
                </c:pt>
                <c:pt idx="164">
                  <c:v>38717</c:v>
                </c:pt>
                <c:pt idx="165">
                  <c:v>38686</c:v>
                </c:pt>
                <c:pt idx="166">
                  <c:v>38656</c:v>
                </c:pt>
                <c:pt idx="167">
                  <c:v>38625</c:v>
                </c:pt>
              </c:numCache>
            </c:numRef>
          </c:cat>
          <c:val>
            <c:numRef>
              <c:f>Sheet1!$C$2:$C$169</c:f>
              <c:numCache>
                <c:formatCode>General</c:formatCode>
                <c:ptCount val="168"/>
                <c:pt idx="0">
                  <c:v>56.4</c:v>
                </c:pt>
                <c:pt idx="1">
                  <c:v>53.7</c:v>
                </c:pt>
                <c:pt idx="2">
                  <c:v>55.1</c:v>
                </c:pt>
                <c:pt idx="3">
                  <c:v>56.9</c:v>
                </c:pt>
                <c:pt idx="4">
                  <c:v>55.5</c:v>
                </c:pt>
                <c:pt idx="5">
                  <c:v>56.1</c:v>
                </c:pt>
                <c:pt idx="6">
                  <c:v>59.7</c:v>
                </c:pt>
                <c:pt idx="7">
                  <c:v>56.7</c:v>
                </c:pt>
                <c:pt idx="8">
                  <c:v>58</c:v>
                </c:pt>
                <c:pt idx="9">
                  <c:v>60.4</c:v>
                </c:pt>
                <c:pt idx="10">
                  <c:v>60</c:v>
                </c:pt>
                <c:pt idx="11">
                  <c:v>60.8</c:v>
                </c:pt>
                <c:pt idx="12">
                  <c:v>58.8</c:v>
                </c:pt>
                <c:pt idx="13">
                  <c:v>56.7</c:v>
                </c:pt>
                <c:pt idx="14">
                  <c:v>58.7</c:v>
                </c:pt>
                <c:pt idx="15">
                  <c:v>58.9</c:v>
                </c:pt>
                <c:pt idx="16">
                  <c:v>57.2</c:v>
                </c:pt>
                <c:pt idx="17">
                  <c:v>58.7</c:v>
                </c:pt>
                <c:pt idx="18">
                  <c:v>59.1</c:v>
                </c:pt>
                <c:pt idx="19">
                  <c:v>59.4</c:v>
                </c:pt>
                <c:pt idx="20">
                  <c:v>56.3</c:v>
                </c:pt>
                <c:pt idx="21">
                  <c:v>57.1</c:v>
                </c:pt>
                <c:pt idx="22">
                  <c:v>59.7</c:v>
                </c:pt>
                <c:pt idx="23">
                  <c:v>58.7</c:v>
                </c:pt>
                <c:pt idx="24">
                  <c:v>55.5</c:v>
                </c:pt>
                <c:pt idx="25">
                  <c:v>55.1</c:v>
                </c:pt>
                <c:pt idx="26">
                  <c:v>57</c:v>
                </c:pt>
                <c:pt idx="27">
                  <c:v>57.3</c:v>
                </c:pt>
                <c:pt idx="28">
                  <c:v>57.6</c:v>
                </c:pt>
                <c:pt idx="29">
                  <c:v>55.6</c:v>
                </c:pt>
                <c:pt idx="30">
                  <c:v>57</c:v>
                </c:pt>
                <c:pt idx="31">
                  <c:v>56.4</c:v>
                </c:pt>
                <c:pt idx="32">
                  <c:v>56.9</c:v>
                </c:pt>
                <c:pt idx="33">
                  <c:v>56.1</c:v>
                </c:pt>
                <c:pt idx="34">
                  <c:v>54.4</c:v>
                </c:pt>
                <c:pt idx="35">
                  <c:v>55.8</c:v>
                </c:pt>
                <c:pt idx="36">
                  <c:v>51.8</c:v>
                </c:pt>
                <c:pt idx="37">
                  <c:v>55.7</c:v>
                </c:pt>
                <c:pt idx="38">
                  <c:v>55.9</c:v>
                </c:pt>
                <c:pt idx="39">
                  <c:v>53.9</c:v>
                </c:pt>
                <c:pt idx="40">
                  <c:v>55.7</c:v>
                </c:pt>
                <c:pt idx="41">
                  <c:v>55.2</c:v>
                </c:pt>
                <c:pt idx="42">
                  <c:v>53.8</c:v>
                </c:pt>
                <c:pt idx="43">
                  <c:v>53.8</c:v>
                </c:pt>
                <c:pt idx="44">
                  <c:v>55.3</c:v>
                </c:pt>
                <c:pt idx="45">
                  <c:v>55.7</c:v>
                </c:pt>
                <c:pt idx="46">
                  <c:v>58</c:v>
                </c:pt>
                <c:pt idx="47">
                  <c:v>55.8</c:v>
                </c:pt>
                <c:pt idx="48">
                  <c:v>58.5</c:v>
                </c:pt>
                <c:pt idx="49">
                  <c:v>59.5</c:v>
                </c:pt>
                <c:pt idx="50">
                  <c:v>56</c:v>
                </c:pt>
                <c:pt idx="51">
                  <c:v>56.9</c:v>
                </c:pt>
                <c:pt idx="52">
                  <c:v>57.6</c:v>
                </c:pt>
                <c:pt idx="53">
                  <c:v>57.4</c:v>
                </c:pt>
                <c:pt idx="54">
                  <c:v>57.5</c:v>
                </c:pt>
                <c:pt idx="55">
                  <c:v>57.1</c:v>
                </c:pt>
                <c:pt idx="56">
                  <c:v>56.3</c:v>
                </c:pt>
                <c:pt idx="57">
                  <c:v>58.7</c:v>
                </c:pt>
                <c:pt idx="58">
                  <c:v>56</c:v>
                </c:pt>
                <c:pt idx="59">
                  <c:v>57.3</c:v>
                </c:pt>
                <c:pt idx="60">
                  <c:v>58</c:v>
                </c:pt>
                <c:pt idx="61">
                  <c:v>57.2</c:v>
                </c:pt>
                <c:pt idx="62">
                  <c:v>56.6</c:v>
                </c:pt>
                <c:pt idx="63">
                  <c:v>56.9</c:v>
                </c:pt>
                <c:pt idx="64">
                  <c:v>55.3</c:v>
                </c:pt>
                <c:pt idx="65">
                  <c:v>54.2</c:v>
                </c:pt>
                <c:pt idx="66">
                  <c:v>53</c:v>
                </c:pt>
                <c:pt idx="67">
                  <c:v>54.6</c:v>
                </c:pt>
                <c:pt idx="68">
                  <c:v>52.9</c:v>
                </c:pt>
                <c:pt idx="69">
                  <c:v>53.8</c:v>
                </c:pt>
                <c:pt idx="70">
                  <c:v>54.5</c:v>
                </c:pt>
                <c:pt idx="71">
                  <c:v>53.6</c:v>
                </c:pt>
                <c:pt idx="72">
                  <c:v>56.6</c:v>
                </c:pt>
                <c:pt idx="73">
                  <c:v>54.9</c:v>
                </c:pt>
                <c:pt idx="74">
                  <c:v>54.1</c:v>
                </c:pt>
                <c:pt idx="75">
                  <c:v>54.4</c:v>
                </c:pt>
                <c:pt idx="76">
                  <c:v>53.9</c:v>
                </c:pt>
                <c:pt idx="77">
                  <c:v>55.2</c:v>
                </c:pt>
                <c:pt idx="78">
                  <c:v>56.1</c:v>
                </c:pt>
                <c:pt idx="79">
                  <c:v>55.3</c:v>
                </c:pt>
                <c:pt idx="80">
                  <c:v>55.6</c:v>
                </c:pt>
                <c:pt idx="81">
                  <c:v>54.8</c:v>
                </c:pt>
                <c:pt idx="82">
                  <c:v>54.2</c:v>
                </c:pt>
                <c:pt idx="83">
                  <c:v>54.6</c:v>
                </c:pt>
                <c:pt idx="84">
                  <c:v>52.9</c:v>
                </c:pt>
                <c:pt idx="85">
                  <c:v>52.4</c:v>
                </c:pt>
                <c:pt idx="86">
                  <c:v>53.7</c:v>
                </c:pt>
                <c:pt idx="87">
                  <c:v>54.5</c:v>
                </c:pt>
                <c:pt idx="88">
                  <c:v>54.4</c:v>
                </c:pt>
                <c:pt idx="89">
                  <c:v>55.6</c:v>
                </c:pt>
                <c:pt idx="90">
                  <c:v>56</c:v>
                </c:pt>
                <c:pt idx="91">
                  <c:v>56</c:v>
                </c:pt>
                <c:pt idx="92">
                  <c:v>52.6</c:v>
                </c:pt>
                <c:pt idx="93">
                  <c:v>52.9</c:v>
                </c:pt>
                <c:pt idx="94">
                  <c:v>52.8</c:v>
                </c:pt>
                <c:pt idx="95">
                  <c:v>52.3</c:v>
                </c:pt>
                <c:pt idx="96">
                  <c:v>53.5</c:v>
                </c:pt>
                <c:pt idx="97">
                  <c:v>53.5</c:v>
                </c:pt>
                <c:pt idx="98">
                  <c:v>54.2</c:v>
                </c:pt>
                <c:pt idx="99">
                  <c:v>55</c:v>
                </c:pt>
                <c:pt idx="100">
                  <c:v>55.2</c:v>
                </c:pt>
                <c:pt idx="101">
                  <c:v>55.8</c:v>
                </c:pt>
                <c:pt idx="102">
                  <c:v>58</c:v>
                </c:pt>
                <c:pt idx="103">
                  <c:v>57.6</c:v>
                </c:pt>
                <c:pt idx="104">
                  <c:v>56.9</c:v>
                </c:pt>
                <c:pt idx="105">
                  <c:v>56.4</c:v>
                </c:pt>
                <c:pt idx="106">
                  <c:v>55.3</c:v>
                </c:pt>
                <c:pt idx="107">
                  <c:v>53.3</c:v>
                </c:pt>
                <c:pt idx="108">
                  <c:v>52.4</c:v>
                </c:pt>
                <c:pt idx="109">
                  <c:v>54.6</c:v>
                </c:pt>
                <c:pt idx="110">
                  <c:v>54.4</c:v>
                </c:pt>
                <c:pt idx="111">
                  <c:v>55.5</c:v>
                </c:pt>
                <c:pt idx="112">
                  <c:v>55.3</c:v>
                </c:pt>
                <c:pt idx="113">
                  <c:v>53.3</c:v>
                </c:pt>
                <c:pt idx="114">
                  <c:v>51.7</c:v>
                </c:pt>
                <c:pt idx="115">
                  <c:v>50</c:v>
                </c:pt>
                <c:pt idx="116">
                  <c:v>49.7</c:v>
                </c:pt>
                <c:pt idx="117">
                  <c:v>49.5</c:v>
                </c:pt>
                <c:pt idx="118">
                  <c:v>51</c:v>
                </c:pt>
                <c:pt idx="119">
                  <c:v>50.1</c:v>
                </c:pt>
                <c:pt idx="120">
                  <c:v>48.9</c:v>
                </c:pt>
                <c:pt idx="121">
                  <c:v>47.1</c:v>
                </c:pt>
                <c:pt idx="122">
                  <c:v>46.4</c:v>
                </c:pt>
                <c:pt idx="123">
                  <c:v>44.4</c:v>
                </c:pt>
                <c:pt idx="124">
                  <c:v>43.7</c:v>
                </c:pt>
                <c:pt idx="125">
                  <c:v>40.1</c:v>
                </c:pt>
                <c:pt idx="126">
                  <c:v>41.6</c:v>
                </c:pt>
                <c:pt idx="127">
                  <c:v>43</c:v>
                </c:pt>
                <c:pt idx="128">
                  <c:v>40</c:v>
                </c:pt>
                <c:pt idx="129">
                  <c:v>37.799999999999997</c:v>
                </c:pt>
                <c:pt idx="130">
                  <c:v>44.7</c:v>
                </c:pt>
                <c:pt idx="131">
                  <c:v>49.4</c:v>
                </c:pt>
                <c:pt idx="132">
                  <c:v>50.6</c:v>
                </c:pt>
                <c:pt idx="133">
                  <c:v>50.1</c:v>
                </c:pt>
                <c:pt idx="134">
                  <c:v>48.1</c:v>
                </c:pt>
                <c:pt idx="135">
                  <c:v>51.5</c:v>
                </c:pt>
                <c:pt idx="136">
                  <c:v>51.9</c:v>
                </c:pt>
                <c:pt idx="137">
                  <c:v>49.4</c:v>
                </c:pt>
                <c:pt idx="138">
                  <c:v>49.9</c:v>
                </c:pt>
                <c:pt idx="139">
                  <c:v>44.8</c:v>
                </c:pt>
                <c:pt idx="140">
                  <c:v>52.5</c:v>
                </c:pt>
                <c:pt idx="141">
                  <c:v>52.8</c:v>
                </c:pt>
                <c:pt idx="142">
                  <c:v>53.5</c:v>
                </c:pt>
                <c:pt idx="143">
                  <c:v>52.6</c:v>
                </c:pt>
                <c:pt idx="144">
                  <c:v>52.7</c:v>
                </c:pt>
                <c:pt idx="145">
                  <c:v>53.5</c:v>
                </c:pt>
                <c:pt idx="146">
                  <c:v>54.9</c:v>
                </c:pt>
                <c:pt idx="147">
                  <c:v>54.3</c:v>
                </c:pt>
                <c:pt idx="148">
                  <c:v>53.4</c:v>
                </c:pt>
                <c:pt idx="149">
                  <c:v>52.1</c:v>
                </c:pt>
                <c:pt idx="150">
                  <c:v>54.2</c:v>
                </c:pt>
                <c:pt idx="151">
                  <c:v>55.3</c:v>
                </c:pt>
                <c:pt idx="152">
                  <c:v>53.7</c:v>
                </c:pt>
                <c:pt idx="153">
                  <c:v>54.5</c:v>
                </c:pt>
                <c:pt idx="154">
                  <c:v>54.9</c:v>
                </c:pt>
                <c:pt idx="155">
                  <c:v>54.5</c:v>
                </c:pt>
                <c:pt idx="156">
                  <c:v>53.9</c:v>
                </c:pt>
                <c:pt idx="157">
                  <c:v>55.6</c:v>
                </c:pt>
                <c:pt idx="158">
                  <c:v>55.2</c:v>
                </c:pt>
                <c:pt idx="159">
                  <c:v>57</c:v>
                </c:pt>
                <c:pt idx="160">
                  <c:v>58.3</c:v>
                </c:pt>
                <c:pt idx="161">
                  <c:v>56.9</c:v>
                </c:pt>
                <c:pt idx="162">
                  <c:v>57.5</c:v>
                </c:pt>
                <c:pt idx="163">
                  <c:v>56.3</c:v>
                </c:pt>
                <c:pt idx="164">
                  <c:v>59</c:v>
                </c:pt>
                <c:pt idx="165">
                  <c:v>59</c:v>
                </c:pt>
                <c:pt idx="166">
                  <c:v>57.3</c:v>
                </c:pt>
                <c:pt idx="167">
                  <c:v>55.7</c:v>
                </c:pt>
              </c:numCache>
            </c:numRef>
          </c:val>
          <c:smooth val="0"/>
          <c:extLst>
            <c:ext xmlns:c16="http://schemas.microsoft.com/office/drawing/2014/chart" uri="{C3380CC4-5D6E-409C-BE32-E72D297353CC}">
              <c16:uniqueId val="{00000001-0F6A-4402-B7FE-4F818F13B81C}"/>
            </c:ext>
          </c:extLst>
        </c:ser>
        <c:dLbls>
          <c:showLegendKey val="0"/>
          <c:showVal val="0"/>
          <c:showCatName val="0"/>
          <c:showSerName val="0"/>
          <c:showPercent val="0"/>
          <c:showBubbleSize val="0"/>
        </c:dLbls>
        <c:smooth val="0"/>
        <c:axId val="574890328"/>
        <c:axId val="574890000"/>
      </c:lineChart>
      <c:dateAx>
        <c:axId val="574890328"/>
        <c:scaling>
          <c:orientation val="minMax"/>
        </c:scaling>
        <c:delete val="0"/>
        <c:axPos val="b"/>
        <c:numFmt formatCode="m/yyyy" sourceLinked="0"/>
        <c:majorTickMark val="none"/>
        <c:minorTickMark val="none"/>
        <c:tickLblPos val="nextTo"/>
        <c:spPr>
          <a:noFill/>
          <a:ln w="9525" cap="flat" cmpd="sng" algn="ctr">
            <a:solidFill>
              <a:schemeClr val="tx1">
                <a:lumMod val="15000"/>
                <a:lumOff val="85000"/>
              </a:schemeClr>
            </a:solidFill>
            <a:round/>
          </a:ln>
          <a:effectLst/>
        </c:spPr>
        <c:txPr>
          <a:bodyPr rot="6000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74890000"/>
        <c:crosses val="autoZero"/>
        <c:auto val="1"/>
        <c:lblOffset val="100"/>
        <c:baseTimeUnit val="months"/>
        <c:majorUnit val="32"/>
        <c:majorTimeUnit val="months"/>
      </c:dateAx>
      <c:valAx>
        <c:axId val="574890000"/>
        <c:scaling>
          <c:orientation val="minMax"/>
          <c:min val="3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4890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CESIUSD Index</c:v>
                </c:pt>
              </c:strCache>
            </c:strRef>
          </c:tx>
          <c:spPr>
            <a:solidFill>
              <a:srgbClr val="05356D"/>
            </a:solidFill>
            <a:ln>
              <a:noFill/>
            </a:ln>
            <a:effectLst/>
          </c:spPr>
          <c:invertIfNegative val="0"/>
          <c:cat>
            <c:numRef>
              <c:f>Sheet1!$A$2:$A$315</c:f>
              <c:numCache>
                <c:formatCode>m/d/yyyy</c:formatCode>
                <c:ptCount val="314"/>
                <c:pt idx="0">
                  <c:v>43735</c:v>
                </c:pt>
                <c:pt idx="1">
                  <c:v>43728</c:v>
                </c:pt>
                <c:pt idx="2">
                  <c:v>43721</c:v>
                </c:pt>
                <c:pt idx="3">
                  <c:v>43714</c:v>
                </c:pt>
                <c:pt idx="4">
                  <c:v>43707</c:v>
                </c:pt>
                <c:pt idx="5">
                  <c:v>43700</c:v>
                </c:pt>
                <c:pt idx="6">
                  <c:v>43693</c:v>
                </c:pt>
                <c:pt idx="7">
                  <c:v>43686</c:v>
                </c:pt>
                <c:pt idx="8">
                  <c:v>43679</c:v>
                </c:pt>
                <c:pt idx="9">
                  <c:v>43672</c:v>
                </c:pt>
                <c:pt idx="10">
                  <c:v>43665</c:v>
                </c:pt>
                <c:pt idx="11">
                  <c:v>43658</c:v>
                </c:pt>
                <c:pt idx="12">
                  <c:v>43651</c:v>
                </c:pt>
                <c:pt idx="13">
                  <c:v>43644</c:v>
                </c:pt>
                <c:pt idx="14">
                  <c:v>43637</c:v>
                </c:pt>
                <c:pt idx="15">
                  <c:v>43630</c:v>
                </c:pt>
                <c:pt idx="16">
                  <c:v>43623</c:v>
                </c:pt>
                <c:pt idx="17">
                  <c:v>43616</c:v>
                </c:pt>
                <c:pt idx="18">
                  <c:v>43609</c:v>
                </c:pt>
                <c:pt idx="19">
                  <c:v>43602</c:v>
                </c:pt>
                <c:pt idx="20">
                  <c:v>43595</c:v>
                </c:pt>
                <c:pt idx="21">
                  <c:v>43588</c:v>
                </c:pt>
                <c:pt idx="22">
                  <c:v>43581</c:v>
                </c:pt>
                <c:pt idx="23">
                  <c:v>43574</c:v>
                </c:pt>
                <c:pt idx="24">
                  <c:v>43567</c:v>
                </c:pt>
                <c:pt idx="25">
                  <c:v>43560</c:v>
                </c:pt>
                <c:pt idx="26">
                  <c:v>43553</c:v>
                </c:pt>
                <c:pt idx="27">
                  <c:v>43546</c:v>
                </c:pt>
                <c:pt idx="28">
                  <c:v>43539</c:v>
                </c:pt>
                <c:pt idx="29">
                  <c:v>43532</c:v>
                </c:pt>
                <c:pt idx="30">
                  <c:v>43525</c:v>
                </c:pt>
                <c:pt idx="31">
                  <c:v>43518</c:v>
                </c:pt>
                <c:pt idx="32">
                  <c:v>43511</c:v>
                </c:pt>
                <c:pt idx="33">
                  <c:v>43504</c:v>
                </c:pt>
                <c:pt idx="34">
                  <c:v>43497</c:v>
                </c:pt>
                <c:pt idx="35">
                  <c:v>43490</c:v>
                </c:pt>
                <c:pt idx="36">
                  <c:v>43483</c:v>
                </c:pt>
                <c:pt idx="37">
                  <c:v>43476</c:v>
                </c:pt>
                <c:pt idx="38">
                  <c:v>43469</c:v>
                </c:pt>
                <c:pt idx="39">
                  <c:v>43462</c:v>
                </c:pt>
                <c:pt idx="40">
                  <c:v>43455</c:v>
                </c:pt>
                <c:pt idx="41">
                  <c:v>43448</c:v>
                </c:pt>
                <c:pt idx="42">
                  <c:v>43441</c:v>
                </c:pt>
                <c:pt idx="43">
                  <c:v>43434</c:v>
                </c:pt>
                <c:pt idx="44">
                  <c:v>43427</c:v>
                </c:pt>
                <c:pt idx="45">
                  <c:v>43420</c:v>
                </c:pt>
                <c:pt idx="46">
                  <c:v>43413</c:v>
                </c:pt>
                <c:pt idx="47">
                  <c:v>43406</c:v>
                </c:pt>
                <c:pt idx="48">
                  <c:v>43399</c:v>
                </c:pt>
                <c:pt idx="49">
                  <c:v>43392</c:v>
                </c:pt>
                <c:pt idx="50">
                  <c:v>43385</c:v>
                </c:pt>
                <c:pt idx="51">
                  <c:v>43378</c:v>
                </c:pt>
                <c:pt idx="52">
                  <c:v>43371</c:v>
                </c:pt>
                <c:pt idx="53">
                  <c:v>43364</c:v>
                </c:pt>
                <c:pt idx="54">
                  <c:v>43357</c:v>
                </c:pt>
                <c:pt idx="55">
                  <c:v>43350</c:v>
                </c:pt>
                <c:pt idx="56">
                  <c:v>43343</c:v>
                </c:pt>
                <c:pt idx="57">
                  <c:v>43336</c:v>
                </c:pt>
                <c:pt idx="58">
                  <c:v>43329</c:v>
                </c:pt>
                <c:pt idx="59">
                  <c:v>43322</c:v>
                </c:pt>
                <c:pt idx="60">
                  <c:v>43315</c:v>
                </c:pt>
                <c:pt idx="61">
                  <c:v>43308</c:v>
                </c:pt>
                <c:pt idx="62">
                  <c:v>43301</c:v>
                </c:pt>
                <c:pt idx="63">
                  <c:v>43294</c:v>
                </c:pt>
                <c:pt idx="64">
                  <c:v>43287</c:v>
                </c:pt>
                <c:pt idx="65">
                  <c:v>43280</c:v>
                </c:pt>
                <c:pt idx="66">
                  <c:v>43273</c:v>
                </c:pt>
                <c:pt idx="67">
                  <c:v>43266</c:v>
                </c:pt>
                <c:pt idx="68">
                  <c:v>43259</c:v>
                </c:pt>
                <c:pt idx="69">
                  <c:v>43252</c:v>
                </c:pt>
                <c:pt idx="70">
                  <c:v>43245</c:v>
                </c:pt>
                <c:pt idx="71">
                  <c:v>43238</c:v>
                </c:pt>
                <c:pt idx="72">
                  <c:v>43231</c:v>
                </c:pt>
                <c:pt idx="73">
                  <c:v>43224</c:v>
                </c:pt>
                <c:pt idx="74">
                  <c:v>43217</c:v>
                </c:pt>
                <c:pt idx="75">
                  <c:v>43210</c:v>
                </c:pt>
                <c:pt idx="76">
                  <c:v>43203</c:v>
                </c:pt>
                <c:pt idx="77">
                  <c:v>43196</c:v>
                </c:pt>
                <c:pt idx="78">
                  <c:v>43189</c:v>
                </c:pt>
                <c:pt idx="79">
                  <c:v>43182</c:v>
                </c:pt>
                <c:pt idx="80">
                  <c:v>43175</c:v>
                </c:pt>
                <c:pt idx="81">
                  <c:v>43168</c:v>
                </c:pt>
                <c:pt idx="82">
                  <c:v>43161</c:v>
                </c:pt>
                <c:pt idx="83">
                  <c:v>43154</c:v>
                </c:pt>
                <c:pt idx="84">
                  <c:v>43147</c:v>
                </c:pt>
                <c:pt idx="85">
                  <c:v>43140</c:v>
                </c:pt>
                <c:pt idx="86">
                  <c:v>43133</c:v>
                </c:pt>
                <c:pt idx="87">
                  <c:v>43126</c:v>
                </c:pt>
                <c:pt idx="88">
                  <c:v>43119</c:v>
                </c:pt>
                <c:pt idx="89">
                  <c:v>43112</c:v>
                </c:pt>
                <c:pt idx="90">
                  <c:v>43105</c:v>
                </c:pt>
                <c:pt idx="91">
                  <c:v>43098</c:v>
                </c:pt>
                <c:pt idx="92">
                  <c:v>43091</c:v>
                </c:pt>
                <c:pt idx="93">
                  <c:v>43084</c:v>
                </c:pt>
                <c:pt idx="94">
                  <c:v>43077</c:v>
                </c:pt>
                <c:pt idx="95">
                  <c:v>43070</c:v>
                </c:pt>
                <c:pt idx="96">
                  <c:v>43063</c:v>
                </c:pt>
                <c:pt idx="97">
                  <c:v>43056</c:v>
                </c:pt>
                <c:pt idx="98">
                  <c:v>43049</c:v>
                </c:pt>
                <c:pt idx="99">
                  <c:v>43042</c:v>
                </c:pt>
                <c:pt idx="100">
                  <c:v>43035</c:v>
                </c:pt>
                <c:pt idx="101">
                  <c:v>43028</c:v>
                </c:pt>
                <c:pt idx="102">
                  <c:v>43021</c:v>
                </c:pt>
                <c:pt idx="103">
                  <c:v>43014</c:v>
                </c:pt>
                <c:pt idx="104">
                  <c:v>43007</c:v>
                </c:pt>
                <c:pt idx="105">
                  <c:v>43000</c:v>
                </c:pt>
                <c:pt idx="106">
                  <c:v>42993</c:v>
                </c:pt>
                <c:pt idx="107">
                  <c:v>42986</c:v>
                </c:pt>
                <c:pt idx="108">
                  <c:v>42979</c:v>
                </c:pt>
                <c:pt idx="109">
                  <c:v>42972</c:v>
                </c:pt>
                <c:pt idx="110">
                  <c:v>42965</c:v>
                </c:pt>
                <c:pt idx="111">
                  <c:v>42958</c:v>
                </c:pt>
                <c:pt idx="112">
                  <c:v>42951</c:v>
                </c:pt>
                <c:pt idx="113">
                  <c:v>42944</c:v>
                </c:pt>
                <c:pt idx="114">
                  <c:v>42937</c:v>
                </c:pt>
                <c:pt idx="115">
                  <c:v>42930</c:v>
                </c:pt>
                <c:pt idx="116">
                  <c:v>42923</c:v>
                </c:pt>
                <c:pt idx="117">
                  <c:v>42916</c:v>
                </c:pt>
                <c:pt idx="118">
                  <c:v>42909</c:v>
                </c:pt>
                <c:pt idx="119">
                  <c:v>42902</c:v>
                </c:pt>
                <c:pt idx="120">
                  <c:v>42895</c:v>
                </c:pt>
                <c:pt idx="121">
                  <c:v>42888</c:v>
                </c:pt>
                <c:pt idx="122">
                  <c:v>42881</c:v>
                </c:pt>
                <c:pt idx="123">
                  <c:v>42874</c:v>
                </c:pt>
                <c:pt idx="124">
                  <c:v>42867</c:v>
                </c:pt>
                <c:pt idx="125">
                  <c:v>42860</c:v>
                </c:pt>
                <c:pt idx="126">
                  <c:v>42853</c:v>
                </c:pt>
                <c:pt idx="127">
                  <c:v>42846</c:v>
                </c:pt>
                <c:pt idx="128">
                  <c:v>42839</c:v>
                </c:pt>
                <c:pt idx="129">
                  <c:v>42832</c:v>
                </c:pt>
                <c:pt idx="130">
                  <c:v>42825</c:v>
                </c:pt>
                <c:pt idx="131">
                  <c:v>42818</c:v>
                </c:pt>
                <c:pt idx="132">
                  <c:v>42811</c:v>
                </c:pt>
                <c:pt idx="133">
                  <c:v>42804</c:v>
                </c:pt>
                <c:pt idx="134">
                  <c:v>42797</c:v>
                </c:pt>
                <c:pt idx="135">
                  <c:v>42790</c:v>
                </c:pt>
                <c:pt idx="136">
                  <c:v>42783</c:v>
                </c:pt>
                <c:pt idx="137">
                  <c:v>42776</c:v>
                </c:pt>
                <c:pt idx="138">
                  <c:v>42769</c:v>
                </c:pt>
                <c:pt idx="139">
                  <c:v>42762</c:v>
                </c:pt>
                <c:pt idx="140">
                  <c:v>42755</c:v>
                </c:pt>
                <c:pt idx="141">
                  <c:v>42748</c:v>
                </c:pt>
                <c:pt idx="142">
                  <c:v>42741</c:v>
                </c:pt>
                <c:pt idx="143">
                  <c:v>42734</c:v>
                </c:pt>
                <c:pt idx="144">
                  <c:v>42727</c:v>
                </c:pt>
                <c:pt idx="145">
                  <c:v>42720</c:v>
                </c:pt>
                <c:pt idx="146">
                  <c:v>42713</c:v>
                </c:pt>
                <c:pt idx="147">
                  <c:v>42706</c:v>
                </c:pt>
                <c:pt idx="148">
                  <c:v>42699</c:v>
                </c:pt>
                <c:pt idx="149">
                  <c:v>42692</c:v>
                </c:pt>
                <c:pt idx="150">
                  <c:v>42685</c:v>
                </c:pt>
                <c:pt idx="151">
                  <c:v>42678</c:v>
                </c:pt>
                <c:pt idx="152">
                  <c:v>42671</c:v>
                </c:pt>
                <c:pt idx="153">
                  <c:v>42664</c:v>
                </c:pt>
                <c:pt idx="154">
                  <c:v>42657</c:v>
                </c:pt>
                <c:pt idx="155">
                  <c:v>42650</c:v>
                </c:pt>
                <c:pt idx="156">
                  <c:v>42643</c:v>
                </c:pt>
                <c:pt idx="157">
                  <c:v>42636</c:v>
                </c:pt>
                <c:pt idx="158">
                  <c:v>42629</c:v>
                </c:pt>
                <c:pt idx="159">
                  <c:v>42622</c:v>
                </c:pt>
                <c:pt idx="160">
                  <c:v>42615</c:v>
                </c:pt>
                <c:pt idx="161">
                  <c:v>42608</c:v>
                </c:pt>
                <c:pt idx="162">
                  <c:v>42601</c:v>
                </c:pt>
                <c:pt idx="163">
                  <c:v>42594</c:v>
                </c:pt>
                <c:pt idx="164">
                  <c:v>42587</c:v>
                </c:pt>
                <c:pt idx="165">
                  <c:v>42580</c:v>
                </c:pt>
                <c:pt idx="166">
                  <c:v>42573</c:v>
                </c:pt>
                <c:pt idx="167">
                  <c:v>42566</c:v>
                </c:pt>
                <c:pt idx="168">
                  <c:v>42559</c:v>
                </c:pt>
                <c:pt idx="169">
                  <c:v>42552</c:v>
                </c:pt>
                <c:pt idx="170">
                  <c:v>42545</c:v>
                </c:pt>
                <c:pt idx="171">
                  <c:v>42538</c:v>
                </c:pt>
                <c:pt idx="172">
                  <c:v>42531</c:v>
                </c:pt>
                <c:pt idx="173">
                  <c:v>42524</c:v>
                </c:pt>
                <c:pt idx="174">
                  <c:v>42517</c:v>
                </c:pt>
                <c:pt idx="175">
                  <c:v>42510</c:v>
                </c:pt>
                <c:pt idx="176">
                  <c:v>42503</c:v>
                </c:pt>
                <c:pt idx="177">
                  <c:v>42496</c:v>
                </c:pt>
                <c:pt idx="178">
                  <c:v>42489</c:v>
                </c:pt>
                <c:pt idx="179">
                  <c:v>42482</c:v>
                </c:pt>
                <c:pt idx="180">
                  <c:v>42475</c:v>
                </c:pt>
                <c:pt idx="181">
                  <c:v>42468</c:v>
                </c:pt>
                <c:pt idx="182">
                  <c:v>42461</c:v>
                </c:pt>
                <c:pt idx="183">
                  <c:v>42454</c:v>
                </c:pt>
                <c:pt idx="184">
                  <c:v>42447</c:v>
                </c:pt>
                <c:pt idx="185">
                  <c:v>42440</c:v>
                </c:pt>
                <c:pt idx="186">
                  <c:v>42433</c:v>
                </c:pt>
                <c:pt idx="187">
                  <c:v>42426</c:v>
                </c:pt>
                <c:pt idx="188">
                  <c:v>42419</c:v>
                </c:pt>
                <c:pt idx="189">
                  <c:v>42412</c:v>
                </c:pt>
                <c:pt idx="190">
                  <c:v>42405</c:v>
                </c:pt>
                <c:pt idx="191">
                  <c:v>42398</c:v>
                </c:pt>
                <c:pt idx="192">
                  <c:v>42391</c:v>
                </c:pt>
                <c:pt idx="193">
                  <c:v>42384</c:v>
                </c:pt>
                <c:pt idx="194">
                  <c:v>42377</c:v>
                </c:pt>
                <c:pt idx="195">
                  <c:v>42370</c:v>
                </c:pt>
                <c:pt idx="196">
                  <c:v>42363</c:v>
                </c:pt>
                <c:pt idx="197">
                  <c:v>42356</c:v>
                </c:pt>
                <c:pt idx="198">
                  <c:v>42349</c:v>
                </c:pt>
                <c:pt idx="199">
                  <c:v>42342</c:v>
                </c:pt>
                <c:pt idx="200">
                  <c:v>42335</c:v>
                </c:pt>
                <c:pt idx="201">
                  <c:v>42328</c:v>
                </c:pt>
                <c:pt idx="202">
                  <c:v>42321</c:v>
                </c:pt>
                <c:pt idx="203">
                  <c:v>42314</c:v>
                </c:pt>
                <c:pt idx="204">
                  <c:v>42307</c:v>
                </c:pt>
                <c:pt idx="205">
                  <c:v>42300</c:v>
                </c:pt>
                <c:pt idx="206">
                  <c:v>42293</c:v>
                </c:pt>
                <c:pt idx="207">
                  <c:v>42286</c:v>
                </c:pt>
                <c:pt idx="208">
                  <c:v>42279</c:v>
                </c:pt>
                <c:pt idx="209">
                  <c:v>42272</c:v>
                </c:pt>
                <c:pt idx="210">
                  <c:v>42265</c:v>
                </c:pt>
                <c:pt idx="211">
                  <c:v>42258</c:v>
                </c:pt>
                <c:pt idx="212">
                  <c:v>42251</c:v>
                </c:pt>
                <c:pt idx="213">
                  <c:v>42244</c:v>
                </c:pt>
                <c:pt idx="214">
                  <c:v>42237</c:v>
                </c:pt>
                <c:pt idx="215">
                  <c:v>42230</c:v>
                </c:pt>
                <c:pt idx="216">
                  <c:v>42223</c:v>
                </c:pt>
                <c:pt idx="217">
                  <c:v>42216</c:v>
                </c:pt>
                <c:pt idx="218">
                  <c:v>42209</c:v>
                </c:pt>
                <c:pt idx="219">
                  <c:v>42202</c:v>
                </c:pt>
                <c:pt idx="220">
                  <c:v>42195</c:v>
                </c:pt>
                <c:pt idx="221">
                  <c:v>42188</c:v>
                </c:pt>
                <c:pt idx="222">
                  <c:v>42181</c:v>
                </c:pt>
                <c:pt idx="223">
                  <c:v>42174</c:v>
                </c:pt>
                <c:pt idx="224">
                  <c:v>42167</c:v>
                </c:pt>
                <c:pt idx="225">
                  <c:v>42160</c:v>
                </c:pt>
                <c:pt idx="226">
                  <c:v>42153</c:v>
                </c:pt>
                <c:pt idx="227">
                  <c:v>42146</c:v>
                </c:pt>
                <c:pt idx="228">
                  <c:v>42139</c:v>
                </c:pt>
                <c:pt idx="229">
                  <c:v>42132</c:v>
                </c:pt>
                <c:pt idx="230">
                  <c:v>42125</c:v>
                </c:pt>
                <c:pt idx="231">
                  <c:v>42118</c:v>
                </c:pt>
                <c:pt idx="232">
                  <c:v>42111</c:v>
                </c:pt>
                <c:pt idx="233">
                  <c:v>42104</c:v>
                </c:pt>
                <c:pt idx="234">
                  <c:v>42097</c:v>
                </c:pt>
                <c:pt idx="235">
                  <c:v>42090</c:v>
                </c:pt>
                <c:pt idx="236">
                  <c:v>42083</c:v>
                </c:pt>
                <c:pt idx="237">
                  <c:v>42076</c:v>
                </c:pt>
                <c:pt idx="238">
                  <c:v>42069</c:v>
                </c:pt>
                <c:pt idx="239">
                  <c:v>42062</c:v>
                </c:pt>
                <c:pt idx="240">
                  <c:v>42055</c:v>
                </c:pt>
                <c:pt idx="241">
                  <c:v>42048</c:v>
                </c:pt>
                <c:pt idx="242">
                  <c:v>42041</c:v>
                </c:pt>
                <c:pt idx="243">
                  <c:v>42034</c:v>
                </c:pt>
                <c:pt idx="244">
                  <c:v>42027</c:v>
                </c:pt>
                <c:pt idx="245">
                  <c:v>42020</c:v>
                </c:pt>
                <c:pt idx="246">
                  <c:v>42013</c:v>
                </c:pt>
                <c:pt idx="247">
                  <c:v>42006</c:v>
                </c:pt>
                <c:pt idx="248">
                  <c:v>41999</c:v>
                </c:pt>
                <c:pt idx="249">
                  <c:v>41992</c:v>
                </c:pt>
                <c:pt idx="250">
                  <c:v>41985</c:v>
                </c:pt>
                <c:pt idx="251">
                  <c:v>41978</c:v>
                </c:pt>
                <c:pt idx="252">
                  <c:v>41971</c:v>
                </c:pt>
                <c:pt idx="253">
                  <c:v>41964</c:v>
                </c:pt>
                <c:pt idx="254">
                  <c:v>41957</c:v>
                </c:pt>
                <c:pt idx="255">
                  <c:v>41950</c:v>
                </c:pt>
                <c:pt idx="256">
                  <c:v>41943</c:v>
                </c:pt>
                <c:pt idx="257">
                  <c:v>41936</c:v>
                </c:pt>
                <c:pt idx="258">
                  <c:v>41929</c:v>
                </c:pt>
                <c:pt idx="259">
                  <c:v>41922</c:v>
                </c:pt>
                <c:pt idx="260">
                  <c:v>41915</c:v>
                </c:pt>
                <c:pt idx="261">
                  <c:v>41908</c:v>
                </c:pt>
                <c:pt idx="262">
                  <c:v>41901</c:v>
                </c:pt>
                <c:pt idx="263">
                  <c:v>41894</c:v>
                </c:pt>
                <c:pt idx="264">
                  <c:v>41887</c:v>
                </c:pt>
                <c:pt idx="265">
                  <c:v>41880</c:v>
                </c:pt>
                <c:pt idx="266">
                  <c:v>41873</c:v>
                </c:pt>
                <c:pt idx="267">
                  <c:v>41866</c:v>
                </c:pt>
                <c:pt idx="268">
                  <c:v>41859</c:v>
                </c:pt>
                <c:pt idx="269">
                  <c:v>41852</c:v>
                </c:pt>
                <c:pt idx="270">
                  <c:v>41845</c:v>
                </c:pt>
                <c:pt idx="271">
                  <c:v>41838</c:v>
                </c:pt>
                <c:pt idx="272">
                  <c:v>41831</c:v>
                </c:pt>
                <c:pt idx="273">
                  <c:v>41824</c:v>
                </c:pt>
                <c:pt idx="274">
                  <c:v>41817</c:v>
                </c:pt>
                <c:pt idx="275">
                  <c:v>41810</c:v>
                </c:pt>
                <c:pt idx="276">
                  <c:v>41803</c:v>
                </c:pt>
                <c:pt idx="277">
                  <c:v>41796</c:v>
                </c:pt>
                <c:pt idx="278">
                  <c:v>41789</c:v>
                </c:pt>
                <c:pt idx="279">
                  <c:v>41782</c:v>
                </c:pt>
                <c:pt idx="280">
                  <c:v>41775</c:v>
                </c:pt>
                <c:pt idx="281">
                  <c:v>41768</c:v>
                </c:pt>
                <c:pt idx="282">
                  <c:v>41761</c:v>
                </c:pt>
                <c:pt idx="283">
                  <c:v>41754</c:v>
                </c:pt>
                <c:pt idx="284">
                  <c:v>41747</c:v>
                </c:pt>
                <c:pt idx="285">
                  <c:v>41740</c:v>
                </c:pt>
                <c:pt idx="286">
                  <c:v>41733</c:v>
                </c:pt>
                <c:pt idx="287">
                  <c:v>41726</c:v>
                </c:pt>
                <c:pt idx="288">
                  <c:v>41719</c:v>
                </c:pt>
                <c:pt idx="289">
                  <c:v>41712</c:v>
                </c:pt>
                <c:pt idx="290">
                  <c:v>41705</c:v>
                </c:pt>
                <c:pt idx="291">
                  <c:v>41698</c:v>
                </c:pt>
                <c:pt idx="292">
                  <c:v>41691</c:v>
                </c:pt>
                <c:pt idx="293">
                  <c:v>41684</c:v>
                </c:pt>
                <c:pt idx="294">
                  <c:v>41677</c:v>
                </c:pt>
                <c:pt idx="295">
                  <c:v>41670</c:v>
                </c:pt>
                <c:pt idx="296">
                  <c:v>41663</c:v>
                </c:pt>
                <c:pt idx="297">
                  <c:v>41656</c:v>
                </c:pt>
                <c:pt idx="298">
                  <c:v>41649</c:v>
                </c:pt>
                <c:pt idx="299">
                  <c:v>41642</c:v>
                </c:pt>
                <c:pt idx="300">
                  <c:v>41635</c:v>
                </c:pt>
                <c:pt idx="301">
                  <c:v>41628</c:v>
                </c:pt>
                <c:pt idx="302">
                  <c:v>41621</c:v>
                </c:pt>
                <c:pt idx="303">
                  <c:v>41614</c:v>
                </c:pt>
                <c:pt idx="304">
                  <c:v>41607</c:v>
                </c:pt>
                <c:pt idx="305">
                  <c:v>41600</c:v>
                </c:pt>
                <c:pt idx="306">
                  <c:v>41593</c:v>
                </c:pt>
                <c:pt idx="307">
                  <c:v>41586</c:v>
                </c:pt>
                <c:pt idx="308">
                  <c:v>41579</c:v>
                </c:pt>
                <c:pt idx="309">
                  <c:v>41572</c:v>
                </c:pt>
                <c:pt idx="310">
                  <c:v>41565</c:v>
                </c:pt>
                <c:pt idx="311">
                  <c:v>41558</c:v>
                </c:pt>
                <c:pt idx="312">
                  <c:v>41551</c:v>
                </c:pt>
                <c:pt idx="313">
                  <c:v>41544</c:v>
                </c:pt>
              </c:numCache>
            </c:numRef>
          </c:cat>
          <c:val>
            <c:numRef>
              <c:f>Sheet1!$B$2:$B$315</c:f>
              <c:numCache>
                <c:formatCode>General</c:formatCode>
                <c:ptCount val="314"/>
                <c:pt idx="0">
                  <c:v>44.3</c:v>
                </c:pt>
                <c:pt idx="1">
                  <c:v>41.7</c:v>
                </c:pt>
                <c:pt idx="2">
                  <c:v>17.399999999999999</c:v>
                </c:pt>
                <c:pt idx="3">
                  <c:v>5.4</c:v>
                </c:pt>
                <c:pt idx="4">
                  <c:v>-11</c:v>
                </c:pt>
                <c:pt idx="5">
                  <c:v>-16.600000000000001</c:v>
                </c:pt>
                <c:pt idx="6">
                  <c:v>-17.600000000000001</c:v>
                </c:pt>
                <c:pt idx="7">
                  <c:v>-30.9</c:v>
                </c:pt>
                <c:pt idx="8">
                  <c:v>-35.1</c:v>
                </c:pt>
                <c:pt idx="9">
                  <c:v>-37.200000000000003</c:v>
                </c:pt>
                <c:pt idx="10">
                  <c:v>-41.6</c:v>
                </c:pt>
                <c:pt idx="11">
                  <c:v>-46.4</c:v>
                </c:pt>
                <c:pt idx="12">
                  <c:v>-58.5</c:v>
                </c:pt>
                <c:pt idx="13">
                  <c:v>-68.3</c:v>
                </c:pt>
                <c:pt idx="14">
                  <c:v>-62.4</c:v>
                </c:pt>
                <c:pt idx="15">
                  <c:v>-55.4</c:v>
                </c:pt>
                <c:pt idx="16">
                  <c:v>-56.4</c:v>
                </c:pt>
                <c:pt idx="17">
                  <c:v>-32.299999999999997</c:v>
                </c:pt>
                <c:pt idx="18">
                  <c:v>-40.1</c:v>
                </c:pt>
                <c:pt idx="19">
                  <c:v>-31.1</c:v>
                </c:pt>
                <c:pt idx="20">
                  <c:v>-47.7</c:v>
                </c:pt>
                <c:pt idx="21">
                  <c:v>-52.1</c:v>
                </c:pt>
                <c:pt idx="22">
                  <c:v>-57.1</c:v>
                </c:pt>
                <c:pt idx="23">
                  <c:v>-59.2</c:v>
                </c:pt>
                <c:pt idx="24">
                  <c:v>-58.4</c:v>
                </c:pt>
                <c:pt idx="25">
                  <c:v>-53.1</c:v>
                </c:pt>
                <c:pt idx="26">
                  <c:v>-35.9</c:v>
                </c:pt>
                <c:pt idx="27">
                  <c:v>-33.799999999999997</c:v>
                </c:pt>
                <c:pt idx="28">
                  <c:v>-36.200000000000003</c:v>
                </c:pt>
                <c:pt idx="29">
                  <c:v>-42.1</c:v>
                </c:pt>
                <c:pt idx="30">
                  <c:v>-43.4</c:v>
                </c:pt>
                <c:pt idx="31">
                  <c:v>-23.4</c:v>
                </c:pt>
                <c:pt idx="32">
                  <c:v>-23.6</c:v>
                </c:pt>
                <c:pt idx="33">
                  <c:v>17.100000000000001</c:v>
                </c:pt>
                <c:pt idx="34">
                  <c:v>27.3</c:v>
                </c:pt>
                <c:pt idx="35">
                  <c:v>2.2999999999999998</c:v>
                </c:pt>
                <c:pt idx="36">
                  <c:v>-6.9</c:v>
                </c:pt>
                <c:pt idx="37">
                  <c:v>-6.1</c:v>
                </c:pt>
                <c:pt idx="38">
                  <c:v>-11.6</c:v>
                </c:pt>
                <c:pt idx="39">
                  <c:v>-17.899999999999999</c:v>
                </c:pt>
                <c:pt idx="40">
                  <c:v>-16.3</c:v>
                </c:pt>
                <c:pt idx="41">
                  <c:v>-7.3</c:v>
                </c:pt>
                <c:pt idx="42">
                  <c:v>-6.5</c:v>
                </c:pt>
                <c:pt idx="43">
                  <c:v>-5.3</c:v>
                </c:pt>
                <c:pt idx="44">
                  <c:v>1.9</c:v>
                </c:pt>
                <c:pt idx="45">
                  <c:v>14</c:v>
                </c:pt>
                <c:pt idx="46">
                  <c:v>10</c:v>
                </c:pt>
                <c:pt idx="47">
                  <c:v>6.1</c:v>
                </c:pt>
                <c:pt idx="48">
                  <c:v>-3.5</c:v>
                </c:pt>
                <c:pt idx="49">
                  <c:v>-1.7</c:v>
                </c:pt>
                <c:pt idx="50">
                  <c:v>-1.9</c:v>
                </c:pt>
                <c:pt idx="51">
                  <c:v>6.4</c:v>
                </c:pt>
                <c:pt idx="52">
                  <c:v>-5.2</c:v>
                </c:pt>
                <c:pt idx="53">
                  <c:v>-2.8</c:v>
                </c:pt>
                <c:pt idx="54">
                  <c:v>-8.5</c:v>
                </c:pt>
                <c:pt idx="55">
                  <c:v>-3.6</c:v>
                </c:pt>
                <c:pt idx="56">
                  <c:v>-17.7</c:v>
                </c:pt>
                <c:pt idx="57">
                  <c:v>-19.2</c:v>
                </c:pt>
                <c:pt idx="58">
                  <c:v>-16.3</c:v>
                </c:pt>
                <c:pt idx="59">
                  <c:v>-11.9</c:v>
                </c:pt>
                <c:pt idx="60">
                  <c:v>-15</c:v>
                </c:pt>
                <c:pt idx="61">
                  <c:v>-5.0999999999999996</c:v>
                </c:pt>
                <c:pt idx="62">
                  <c:v>-0.1</c:v>
                </c:pt>
                <c:pt idx="63">
                  <c:v>13.9</c:v>
                </c:pt>
                <c:pt idx="64">
                  <c:v>12.6</c:v>
                </c:pt>
                <c:pt idx="65">
                  <c:v>-4.9000000000000004</c:v>
                </c:pt>
                <c:pt idx="66">
                  <c:v>3.2</c:v>
                </c:pt>
                <c:pt idx="67">
                  <c:v>15.1</c:v>
                </c:pt>
                <c:pt idx="68">
                  <c:v>10.199999999999999</c:v>
                </c:pt>
                <c:pt idx="69">
                  <c:v>14.5</c:v>
                </c:pt>
                <c:pt idx="70">
                  <c:v>12</c:v>
                </c:pt>
                <c:pt idx="71">
                  <c:v>12.3</c:v>
                </c:pt>
                <c:pt idx="72">
                  <c:v>21.4</c:v>
                </c:pt>
                <c:pt idx="73">
                  <c:v>30.9</c:v>
                </c:pt>
                <c:pt idx="74">
                  <c:v>46</c:v>
                </c:pt>
                <c:pt idx="75">
                  <c:v>29.2</c:v>
                </c:pt>
                <c:pt idx="76">
                  <c:v>25.2</c:v>
                </c:pt>
                <c:pt idx="77">
                  <c:v>35.9</c:v>
                </c:pt>
                <c:pt idx="78">
                  <c:v>49.8</c:v>
                </c:pt>
                <c:pt idx="79">
                  <c:v>46.3</c:v>
                </c:pt>
                <c:pt idx="80">
                  <c:v>45.8</c:v>
                </c:pt>
                <c:pt idx="81">
                  <c:v>47.9</c:v>
                </c:pt>
                <c:pt idx="82">
                  <c:v>39.1</c:v>
                </c:pt>
                <c:pt idx="83">
                  <c:v>50.1</c:v>
                </c:pt>
                <c:pt idx="84">
                  <c:v>50.2</c:v>
                </c:pt>
                <c:pt idx="85">
                  <c:v>47.4</c:v>
                </c:pt>
                <c:pt idx="86">
                  <c:v>44.5</c:v>
                </c:pt>
                <c:pt idx="87">
                  <c:v>37.5</c:v>
                </c:pt>
                <c:pt idx="88">
                  <c:v>61.5</c:v>
                </c:pt>
                <c:pt idx="89">
                  <c:v>70.400000000000006</c:v>
                </c:pt>
                <c:pt idx="90">
                  <c:v>75</c:v>
                </c:pt>
                <c:pt idx="91">
                  <c:v>75.7</c:v>
                </c:pt>
                <c:pt idx="92">
                  <c:v>84.5</c:v>
                </c:pt>
                <c:pt idx="93">
                  <c:v>72.2</c:v>
                </c:pt>
                <c:pt idx="94">
                  <c:v>65.2</c:v>
                </c:pt>
                <c:pt idx="95">
                  <c:v>60.1</c:v>
                </c:pt>
                <c:pt idx="96">
                  <c:v>50.6</c:v>
                </c:pt>
                <c:pt idx="97">
                  <c:v>56</c:v>
                </c:pt>
                <c:pt idx="98">
                  <c:v>38.5</c:v>
                </c:pt>
                <c:pt idx="99">
                  <c:v>40.9</c:v>
                </c:pt>
                <c:pt idx="100">
                  <c:v>38.200000000000003</c:v>
                </c:pt>
                <c:pt idx="101">
                  <c:v>1.5</c:v>
                </c:pt>
                <c:pt idx="102">
                  <c:v>3.9</c:v>
                </c:pt>
                <c:pt idx="103">
                  <c:v>3.4</c:v>
                </c:pt>
                <c:pt idx="104">
                  <c:v>-7.9</c:v>
                </c:pt>
                <c:pt idx="105">
                  <c:v>-8.8000000000000007</c:v>
                </c:pt>
                <c:pt idx="106">
                  <c:v>-19</c:v>
                </c:pt>
                <c:pt idx="107">
                  <c:v>-23.8</c:v>
                </c:pt>
                <c:pt idx="108">
                  <c:v>-18.2</c:v>
                </c:pt>
                <c:pt idx="109">
                  <c:v>-32.299999999999997</c:v>
                </c:pt>
                <c:pt idx="110">
                  <c:v>-29.4</c:v>
                </c:pt>
                <c:pt idx="111">
                  <c:v>-36.6</c:v>
                </c:pt>
                <c:pt idx="112">
                  <c:v>-40.799999999999997</c:v>
                </c:pt>
                <c:pt idx="113">
                  <c:v>-44.5</c:v>
                </c:pt>
                <c:pt idx="114">
                  <c:v>-52.6</c:v>
                </c:pt>
                <c:pt idx="115">
                  <c:v>-68.099999999999994</c:v>
                </c:pt>
                <c:pt idx="116">
                  <c:v>-58.5</c:v>
                </c:pt>
                <c:pt idx="117">
                  <c:v>-72.599999999999994</c:v>
                </c:pt>
                <c:pt idx="118">
                  <c:v>-74.599999999999994</c:v>
                </c:pt>
                <c:pt idx="119">
                  <c:v>-78.599999999999994</c:v>
                </c:pt>
                <c:pt idx="120">
                  <c:v>-43.4</c:v>
                </c:pt>
                <c:pt idx="121">
                  <c:v>-40.9</c:v>
                </c:pt>
                <c:pt idx="122">
                  <c:v>-36.200000000000003</c:v>
                </c:pt>
                <c:pt idx="123">
                  <c:v>-33.4</c:v>
                </c:pt>
                <c:pt idx="124">
                  <c:v>-29.5</c:v>
                </c:pt>
                <c:pt idx="125">
                  <c:v>-18.2</c:v>
                </c:pt>
                <c:pt idx="126">
                  <c:v>-4.8</c:v>
                </c:pt>
                <c:pt idx="127">
                  <c:v>2.8</c:v>
                </c:pt>
                <c:pt idx="128">
                  <c:v>38.200000000000003</c:v>
                </c:pt>
                <c:pt idx="129">
                  <c:v>38.799999999999997</c:v>
                </c:pt>
                <c:pt idx="130">
                  <c:v>48</c:v>
                </c:pt>
                <c:pt idx="131">
                  <c:v>54.1</c:v>
                </c:pt>
                <c:pt idx="132">
                  <c:v>56.1</c:v>
                </c:pt>
                <c:pt idx="133">
                  <c:v>48</c:v>
                </c:pt>
                <c:pt idx="134">
                  <c:v>36.799999999999997</c:v>
                </c:pt>
                <c:pt idx="135">
                  <c:v>44.9</c:v>
                </c:pt>
                <c:pt idx="136">
                  <c:v>53.1</c:v>
                </c:pt>
                <c:pt idx="137">
                  <c:v>40.799999999999997</c:v>
                </c:pt>
                <c:pt idx="138">
                  <c:v>45.3</c:v>
                </c:pt>
                <c:pt idx="139">
                  <c:v>32.200000000000003</c:v>
                </c:pt>
                <c:pt idx="140">
                  <c:v>44.6</c:v>
                </c:pt>
                <c:pt idx="141">
                  <c:v>38</c:v>
                </c:pt>
                <c:pt idx="142">
                  <c:v>27</c:v>
                </c:pt>
                <c:pt idx="143">
                  <c:v>23.3</c:v>
                </c:pt>
                <c:pt idx="144">
                  <c:v>25.6</c:v>
                </c:pt>
                <c:pt idx="145">
                  <c:v>22.9</c:v>
                </c:pt>
                <c:pt idx="146">
                  <c:v>30.2</c:v>
                </c:pt>
                <c:pt idx="147">
                  <c:v>24.7</c:v>
                </c:pt>
                <c:pt idx="148">
                  <c:v>9.3000000000000007</c:v>
                </c:pt>
                <c:pt idx="149">
                  <c:v>7.9</c:v>
                </c:pt>
                <c:pt idx="150">
                  <c:v>-6.3</c:v>
                </c:pt>
                <c:pt idx="151">
                  <c:v>-12.9</c:v>
                </c:pt>
                <c:pt idx="152">
                  <c:v>-9.1</c:v>
                </c:pt>
                <c:pt idx="153">
                  <c:v>-23</c:v>
                </c:pt>
                <c:pt idx="154">
                  <c:v>-7.6</c:v>
                </c:pt>
                <c:pt idx="155">
                  <c:v>-2</c:v>
                </c:pt>
                <c:pt idx="156">
                  <c:v>-5.0999999999999996</c:v>
                </c:pt>
                <c:pt idx="157">
                  <c:v>-4.4000000000000004</c:v>
                </c:pt>
                <c:pt idx="158">
                  <c:v>-3</c:v>
                </c:pt>
                <c:pt idx="159">
                  <c:v>-4.9000000000000004</c:v>
                </c:pt>
                <c:pt idx="160">
                  <c:v>0.6</c:v>
                </c:pt>
                <c:pt idx="161">
                  <c:v>11.1</c:v>
                </c:pt>
                <c:pt idx="162">
                  <c:v>4.5999999999999996</c:v>
                </c:pt>
                <c:pt idx="163">
                  <c:v>10.9</c:v>
                </c:pt>
                <c:pt idx="164">
                  <c:v>20.9</c:v>
                </c:pt>
                <c:pt idx="165">
                  <c:v>16.3</c:v>
                </c:pt>
                <c:pt idx="166">
                  <c:v>36.700000000000003</c:v>
                </c:pt>
                <c:pt idx="167">
                  <c:v>21.9</c:v>
                </c:pt>
                <c:pt idx="168">
                  <c:v>5.3</c:v>
                </c:pt>
                <c:pt idx="169">
                  <c:v>-14.3</c:v>
                </c:pt>
                <c:pt idx="170">
                  <c:v>-23.8</c:v>
                </c:pt>
                <c:pt idx="171">
                  <c:v>-19.899999999999999</c:v>
                </c:pt>
                <c:pt idx="172">
                  <c:v>-23</c:v>
                </c:pt>
                <c:pt idx="173">
                  <c:v>-25.4</c:v>
                </c:pt>
                <c:pt idx="174">
                  <c:v>-22.8</c:v>
                </c:pt>
                <c:pt idx="175">
                  <c:v>-30.8</c:v>
                </c:pt>
                <c:pt idx="176">
                  <c:v>-33</c:v>
                </c:pt>
                <c:pt idx="177">
                  <c:v>-36.700000000000003</c:v>
                </c:pt>
                <c:pt idx="178">
                  <c:v>-31.2</c:v>
                </c:pt>
                <c:pt idx="179">
                  <c:v>-25.1</c:v>
                </c:pt>
                <c:pt idx="180">
                  <c:v>-12.2</c:v>
                </c:pt>
                <c:pt idx="181">
                  <c:v>-6</c:v>
                </c:pt>
                <c:pt idx="182">
                  <c:v>-4.4000000000000004</c:v>
                </c:pt>
                <c:pt idx="183">
                  <c:v>-10.6</c:v>
                </c:pt>
                <c:pt idx="184">
                  <c:v>-0.2</c:v>
                </c:pt>
                <c:pt idx="185">
                  <c:v>-9.3000000000000007</c:v>
                </c:pt>
                <c:pt idx="186">
                  <c:v>-12.9</c:v>
                </c:pt>
                <c:pt idx="187">
                  <c:v>-21.4</c:v>
                </c:pt>
                <c:pt idx="188">
                  <c:v>-37</c:v>
                </c:pt>
                <c:pt idx="189">
                  <c:v>-48.3</c:v>
                </c:pt>
                <c:pt idx="190">
                  <c:v>-55.7</c:v>
                </c:pt>
                <c:pt idx="191">
                  <c:v>-47.1</c:v>
                </c:pt>
                <c:pt idx="192">
                  <c:v>-43.5</c:v>
                </c:pt>
                <c:pt idx="193">
                  <c:v>-33.799999999999997</c:v>
                </c:pt>
                <c:pt idx="194">
                  <c:v>-21.3</c:v>
                </c:pt>
                <c:pt idx="195">
                  <c:v>-31.7</c:v>
                </c:pt>
                <c:pt idx="196">
                  <c:v>-32.200000000000003</c:v>
                </c:pt>
                <c:pt idx="197">
                  <c:v>-23.9</c:v>
                </c:pt>
                <c:pt idx="198">
                  <c:v>-22.3</c:v>
                </c:pt>
                <c:pt idx="199">
                  <c:v>-25.8</c:v>
                </c:pt>
                <c:pt idx="200">
                  <c:v>-15.5</c:v>
                </c:pt>
                <c:pt idx="201">
                  <c:v>-9.1</c:v>
                </c:pt>
                <c:pt idx="202">
                  <c:v>0</c:v>
                </c:pt>
                <c:pt idx="203">
                  <c:v>0</c:v>
                </c:pt>
                <c:pt idx="204">
                  <c:v>-12.7</c:v>
                </c:pt>
                <c:pt idx="205">
                  <c:v>-0.1</c:v>
                </c:pt>
                <c:pt idx="206">
                  <c:v>-14.8</c:v>
                </c:pt>
                <c:pt idx="207">
                  <c:v>-26.3</c:v>
                </c:pt>
                <c:pt idx="208">
                  <c:v>-29.7</c:v>
                </c:pt>
                <c:pt idx="209">
                  <c:v>-25</c:v>
                </c:pt>
                <c:pt idx="210">
                  <c:v>-27.4</c:v>
                </c:pt>
                <c:pt idx="211">
                  <c:v>-22.2</c:v>
                </c:pt>
                <c:pt idx="212">
                  <c:v>-15.6</c:v>
                </c:pt>
                <c:pt idx="213">
                  <c:v>-7.5</c:v>
                </c:pt>
                <c:pt idx="214">
                  <c:v>-18.2</c:v>
                </c:pt>
                <c:pt idx="215">
                  <c:v>-4.4000000000000004</c:v>
                </c:pt>
                <c:pt idx="216">
                  <c:v>-8.1999999999999993</c:v>
                </c:pt>
                <c:pt idx="217">
                  <c:v>-15.4</c:v>
                </c:pt>
                <c:pt idx="218">
                  <c:v>-14.4</c:v>
                </c:pt>
                <c:pt idx="219">
                  <c:v>-18</c:v>
                </c:pt>
                <c:pt idx="220">
                  <c:v>-21.8</c:v>
                </c:pt>
                <c:pt idx="221">
                  <c:v>-24.5</c:v>
                </c:pt>
                <c:pt idx="222">
                  <c:v>-30.6</c:v>
                </c:pt>
                <c:pt idx="223">
                  <c:v>-36</c:v>
                </c:pt>
                <c:pt idx="224">
                  <c:v>-33</c:v>
                </c:pt>
                <c:pt idx="225">
                  <c:v>-47.9</c:v>
                </c:pt>
                <c:pt idx="226">
                  <c:v>-54.2</c:v>
                </c:pt>
                <c:pt idx="227">
                  <c:v>-62.1</c:v>
                </c:pt>
                <c:pt idx="228">
                  <c:v>-71.599999999999994</c:v>
                </c:pt>
                <c:pt idx="229">
                  <c:v>-64.3</c:v>
                </c:pt>
                <c:pt idx="230">
                  <c:v>-62.3</c:v>
                </c:pt>
                <c:pt idx="231">
                  <c:v>-57.7</c:v>
                </c:pt>
                <c:pt idx="232">
                  <c:v>-54.2</c:v>
                </c:pt>
                <c:pt idx="233">
                  <c:v>-52.2</c:v>
                </c:pt>
                <c:pt idx="234">
                  <c:v>-57.7</c:v>
                </c:pt>
                <c:pt idx="235">
                  <c:v>-62.9</c:v>
                </c:pt>
                <c:pt idx="236">
                  <c:v>-72.099999999999994</c:v>
                </c:pt>
                <c:pt idx="237">
                  <c:v>-60.1</c:v>
                </c:pt>
                <c:pt idx="238">
                  <c:v>-47.5</c:v>
                </c:pt>
                <c:pt idx="239">
                  <c:v>-46.7</c:v>
                </c:pt>
                <c:pt idx="240">
                  <c:v>-47.4</c:v>
                </c:pt>
                <c:pt idx="241">
                  <c:v>-37.200000000000003</c:v>
                </c:pt>
                <c:pt idx="242">
                  <c:v>-25.3</c:v>
                </c:pt>
                <c:pt idx="243">
                  <c:v>-4</c:v>
                </c:pt>
                <c:pt idx="244">
                  <c:v>-1.5</c:v>
                </c:pt>
                <c:pt idx="245">
                  <c:v>7.2</c:v>
                </c:pt>
                <c:pt idx="246">
                  <c:v>30.7</c:v>
                </c:pt>
                <c:pt idx="247">
                  <c:v>28.3</c:v>
                </c:pt>
                <c:pt idx="248">
                  <c:v>38.6</c:v>
                </c:pt>
                <c:pt idx="249">
                  <c:v>31.5</c:v>
                </c:pt>
                <c:pt idx="250">
                  <c:v>29.6</c:v>
                </c:pt>
                <c:pt idx="251">
                  <c:v>14.9</c:v>
                </c:pt>
                <c:pt idx="252">
                  <c:v>6.1</c:v>
                </c:pt>
                <c:pt idx="253">
                  <c:v>19.899999999999999</c:v>
                </c:pt>
                <c:pt idx="254">
                  <c:v>15.4</c:v>
                </c:pt>
                <c:pt idx="255">
                  <c:v>15</c:v>
                </c:pt>
                <c:pt idx="256">
                  <c:v>18</c:v>
                </c:pt>
                <c:pt idx="257">
                  <c:v>17.2</c:v>
                </c:pt>
                <c:pt idx="258">
                  <c:v>20.6</c:v>
                </c:pt>
                <c:pt idx="259">
                  <c:v>19.100000000000001</c:v>
                </c:pt>
                <c:pt idx="260">
                  <c:v>18.3</c:v>
                </c:pt>
                <c:pt idx="261">
                  <c:v>26.2</c:v>
                </c:pt>
                <c:pt idx="262">
                  <c:v>20</c:v>
                </c:pt>
                <c:pt idx="263">
                  <c:v>36.200000000000003</c:v>
                </c:pt>
                <c:pt idx="264">
                  <c:v>37.9</c:v>
                </c:pt>
                <c:pt idx="265">
                  <c:v>34.6</c:v>
                </c:pt>
                <c:pt idx="266">
                  <c:v>4.4000000000000004</c:v>
                </c:pt>
                <c:pt idx="267">
                  <c:v>-5.7</c:v>
                </c:pt>
                <c:pt idx="268">
                  <c:v>3</c:v>
                </c:pt>
                <c:pt idx="269">
                  <c:v>-13</c:v>
                </c:pt>
                <c:pt idx="270">
                  <c:v>-24.5</c:v>
                </c:pt>
                <c:pt idx="271">
                  <c:v>-18</c:v>
                </c:pt>
                <c:pt idx="272">
                  <c:v>-13.1</c:v>
                </c:pt>
                <c:pt idx="273">
                  <c:v>-9.6999999999999993</c:v>
                </c:pt>
                <c:pt idx="274">
                  <c:v>-23.7</c:v>
                </c:pt>
                <c:pt idx="275">
                  <c:v>-10.199999999999999</c:v>
                </c:pt>
                <c:pt idx="276">
                  <c:v>-19.5</c:v>
                </c:pt>
                <c:pt idx="277">
                  <c:v>-12.9</c:v>
                </c:pt>
                <c:pt idx="278">
                  <c:v>-4.8</c:v>
                </c:pt>
                <c:pt idx="279">
                  <c:v>1.4</c:v>
                </c:pt>
                <c:pt idx="280">
                  <c:v>-2.2999999999999998</c:v>
                </c:pt>
                <c:pt idx="281">
                  <c:v>-9.1</c:v>
                </c:pt>
                <c:pt idx="282">
                  <c:v>-18.899999999999999</c:v>
                </c:pt>
                <c:pt idx="283">
                  <c:v>-25.3</c:v>
                </c:pt>
                <c:pt idx="284">
                  <c:v>-26.1</c:v>
                </c:pt>
                <c:pt idx="285">
                  <c:v>-40.200000000000003</c:v>
                </c:pt>
                <c:pt idx="286">
                  <c:v>-43.8</c:v>
                </c:pt>
                <c:pt idx="287">
                  <c:v>-29.5</c:v>
                </c:pt>
                <c:pt idx="288">
                  <c:v>-32.6</c:v>
                </c:pt>
                <c:pt idx="289">
                  <c:v>-32.700000000000003</c:v>
                </c:pt>
                <c:pt idx="290">
                  <c:v>-31.2</c:v>
                </c:pt>
                <c:pt idx="291">
                  <c:v>-13.4</c:v>
                </c:pt>
                <c:pt idx="292">
                  <c:v>-7.7</c:v>
                </c:pt>
                <c:pt idx="293">
                  <c:v>19.7</c:v>
                </c:pt>
                <c:pt idx="294">
                  <c:v>23.6</c:v>
                </c:pt>
                <c:pt idx="295">
                  <c:v>49</c:v>
                </c:pt>
                <c:pt idx="296">
                  <c:v>62.6</c:v>
                </c:pt>
                <c:pt idx="297">
                  <c:v>66.599999999999994</c:v>
                </c:pt>
                <c:pt idx="298">
                  <c:v>65.5</c:v>
                </c:pt>
                <c:pt idx="299">
                  <c:v>53.4</c:v>
                </c:pt>
                <c:pt idx="300">
                  <c:v>49.4</c:v>
                </c:pt>
                <c:pt idx="301">
                  <c:v>47</c:v>
                </c:pt>
                <c:pt idx="302">
                  <c:v>32.1</c:v>
                </c:pt>
                <c:pt idx="303">
                  <c:v>32.5</c:v>
                </c:pt>
                <c:pt idx="304">
                  <c:v>6.9</c:v>
                </c:pt>
                <c:pt idx="305">
                  <c:v>6.7</c:v>
                </c:pt>
                <c:pt idx="306">
                  <c:v>6.9</c:v>
                </c:pt>
                <c:pt idx="307">
                  <c:v>19.399999999999999</c:v>
                </c:pt>
                <c:pt idx="308">
                  <c:v>5.3</c:v>
                </c:pt>
                <c:pt idx="309">
                  <c:v>17</c:v>
                </c:pt>
                <c:pt idx="310">
                  <c:v>23.2</c:v>
                </c:pt>
                <c:pt idx="311">
                  <c:v>35.4</c:v>
                </c:pt>
                <c:pt idx="312">
                  <c:v>44.7</c:v>
                </c:pt>
                <c:pt idx="313">
                  <c:v>46.5</c:v>
                </c:pt>
              </c:numCache>
            </c:numRef>
          </c:val>
          <c:extLst>
            <c:ext xmlns:c16="http://schemas.microsoft.com/office/drawing/2014/chart" uri="{C3380CC4-5D6E-409C-BE32-E72D297353CC}">
              <c16:uniqueId val="{00000000-9BAE-4B0E-A74A-D760120880E0}"/>
            </c:ext>
          </c:extLst>
        </c:ser>
        <c:dLbls>
          <c:showLegendKey val="0"/>
          <c:showVal val="0"/>
          <c:showCatName val="0"/>
          <c:showSerName val="0"/>
          <c:showPercent val="0"/>
          <c:showBubbleSize val="0"/>
        </c:dLbls>
        <c:gapWidth val="150"/>
        <c:axId val="581170584"/>
        <c:axId val="581170912"/>
      </c:barChart>
      <c:lineChart>
        <c:grouping val="standard"/>
        <c:varyColors val="0"/>
        <c:ser>
          <c:idx val="1"/>
          <c:order val="1"/>
          <c:tx>
            <c:strRef>
              <c:f>Sheet1!$C$1</c:f>
              <c:strCache>
                <c:ptCount val="1"/>
                <c:pt idx="0">
                  <c:v>USGG10YR Index</c:v>
                </c:pt>
              </c:strCache>
            </c:strRef>
          </c:tx>
          <c:spPr>
            <a:ln w="28575" cap="rnd">
              <a:solidFill>
                <a:srgbClr val="CF5722"/>
              </a:solidFill>
              <a:round/>
            </a:ln>
            <a:effectLst/>
          </c:spPr>
          <c:marker>
            <c:symbol val="none"/>
          </c:marker>
          <c:cat>
            <c:numRef>
              <c:f>Sheet1!$A$2:$A$315</c:f>
              <c:numCache>
                <c:formatCode>m/d/yyyy</c:formatCode>
                <c:ptCount val="314"/>
                <c:pt idx="0">
                  <c:v>43735</c:v>
                </c:pt>
                <c:pt idx="1">
                  <c:v>43728</c:v>
                </c:pt>
                <c:pt idx="2">
                  <c:v>43721</c:v>
                </c:pt>
                <c:pt idx="3">
                  <c:v>43714</c:v>
                </c:pt>
                <c:pt idx="4">
                  <c:v>43707</c:v>
                </c:pt>
                <c:pt idx="5">
                  <c:v>43700</c:v>
                </c:pt>
                <c:pt idx="6">
                  <c:v>43693</c:v>
                </c:pt>
                <c:pt idx="7">
                  <c:v>43686</c:v>
                </c:pt>
                <c:pt idx="8">
                  <c:v>43679</c:v>
                </c:pt>
                <c:pt idx="9">
                  <c:v>43672</c:v>
                </c:pt>
                <c:pt idx="10">
                  <c:v>43665</c:v>
                </c:pt>
                <c:pt idx="11">
                  <c:v>43658</c:v>
                </c:pt>
                <c:pt idx="12">
                  <c:v>43651</c:v>
                </c:pt>
                <c:pt idx="13">
                  <c:v>43644</c:v>
                </c:pt>
                <c:pt idx="14">
                  <c:v>43637</c:v>
                </c:pt>
                <c:pt idx="15">
                  <c:v>43630</c:v>
                </c:pt>
                <c:pt idx="16">
                  <c:v>43623</c:v>
                </c:pt>
                <c:pt idx="17">
                  <c:v>43616</c:v>
                </c:pt>
                <c:pt idx="18">
                  <c:v>43609</c:v>
                </c:pt>
                <c:pt idx="19">
                  <c:v>43602</c:v>
                </c:pt>
                <c:pt idx="20">
                  <c:v>43595</c:v>
                </c:pt>
                <c:pt idx="21">
                  <c:v>43588</c:v>
                </c:pt>
                <c:pt idx="22">
                  <c:v>43581</c:v>
                </c:pt>
                <c:pt idx="23">
                  <c:v>43574</c:v>
                </c:pt>
                <c:pt idx="24">
                  <c:v>43567</c:v>
                </c:pt>
                <c:pt idx="25">
                  <c:v>43560</c:v>
                </c:pt>
                <c:pt idx="26">
                  <c:v>43553</c:v>
                </c:pt>
                <c:pt idx="27">
                  <c:v>43546</c:v>
                </c:pt>
                <c:pt idx="28">
                  <c:v>43539</c:v>
                </c:pt>
                <c:pt idx="29">
                  <c:v>43532</c:v>
                </c:pt>
                <c:pt idx="30">
                  <c:v>43525</c:v>
                </c:pt>
                <c:pt idx="31">
                  <c:v>43518</c:v>
                </c:pt>
                <c:pt idx="32">
                  <c:v>43511</c:v>
                </c:pt>
                <c:pt idx="33">
                  <c:v>43504</c:v>
                </c:pt>
                <c:pt idx="34">
                  <c:v>43497</c:v>
                </c:pt>
                <c:pt idx="35">
                  <c:v>43490</c:v>
                </c:pt>
                <c:pt idx="36">
                  <c:v>43483</c:v>
                </c:pt>
                <c:pt idx="37">
                  <c:v>43476</c:v>
                </c:pt>
                <c:pt idx="38">
                  <c:v>43469</c:v>
                </c:pt>
                <c:pt idx="39">
                  <c:v>43462</c:v>
                </c:pt>
                <c:pt idx="40">
                  <c:v>43455</c:v>
                </c:pt>
                <c:pt idx="41">
                  <c:v>43448</c:v>
                </c:pt>
                <c:pt idx="42">
                  <c:v>43441</c:v>
                </c:pt>
                <c:pt idx="43">
                  <c:v>43434</c:v>
                </c:pt>
                <c:pt idx="44">
                  <c:v>43427</c:v>
                </c:pt>
                <c:pt idx="45">
                  <c:v>43420</c:v>
                </c:pt>
                <c:pt idx="46">
                  <c:v>43413</c:v>
                </c:pt>
                <c:pt idx="47">
                  <c:v>43406</c:v>
                </c:pt>
                <c:pt idx="48">
                  <c:v>43399</c:v>
                </c:pt>
                <c:pt idx="49">
                  <c:v>43392</c:v>
                </c:pt>
                <c:pt idx="50">
                  <c:v>43385</c:v>
                </c:pt>
                <c:pt idx="51">
                  <c:v>43378</c:v>
                </c:pt>
                <c:pt idx="52">
                  <c:v>43371</c:v>
                </c:pt>
                <c:pt idx="53">
                  <c:v>43364</c:v>
                </c:pt>
                <c:pt idx="54">
                  <c:v>43357</c:v>
                </c:pt>
                <c:pt idx="55">
                  <c:v>43350</c:v>
                </c:pt>
                <c:pt idx="56">
                  <c:v>43343</c:v>
                </c:pt>
                <c:pt idx="57">
                  <c:v>43336</c:v>
                </c:pt>
                <c:pt idx="58">
                  <c:v>43329</c:v>
                </c:pt>
                <c:pt idx="59">
                  <c:v>43322</c:v>
                </c:pt>
                <c:pt idx="60">
                  <c:v>43315</c:v>
                </c:pt>
                <c:pt idx="61">
                  <c:v>43308</c:v>
                </c:pt>
                <c:pt idx="62">
                  <c:v>43301</c:v>
                </c:pt>
                <c:pt idx="63">
                  <c:v>43294</c:v>
                </c:pt>
                <c:pt idx="64">
                  <c:v>43287</c:v>
                </c:pt>
                <c:pt idx="65">
                  <c:v>43280</c:v>
                </c:pt>
                <c:pt idx="66">
                  <c:v>43273</c:v>
                </c:pt>
                <c:pt idx="67">
                  <c:v>43266</c:v>
                </c:pt>
                <c:pt idx="68">
                  <c:v>43259</c:v>
                </c:pt>
                <c:pt idx="69">
                  <c:v>43252</c:v>
                </c:pt>
                <c:pt idx="70">
                  <c:v>43245</c:v>
                </c:pt>
                <c:pt idx="71">
                  <c:v>43238</c:v>
                </c:pt>
                <c:pt idx="72">
                  <c:v>43231</c:v>
                </c:pt>
                <c:pt idx="73">
                  <c:v>43224</c:v>
                </c:pt>
                <c:pt idx="74">
                  <c:v>43217</c:v>
                </c:pt>
                <c:pt idx="75">
                  <c:v>43210</c:v>
                </c:pt>
                <c:pt idx="76">
                  <c:v>43203</c:v>
                </c:pt>
                <c:pt idx="77">
                  <c:v>43196</c:v>
                </c:pt>
                <c:pt idx="78">
                  <c:v>43189</c:v>
                </c:pt>
                <c:pt idx="79">
                  <c:v>43182</c:v>
                </c:pt>
                <c:pt idx="80">
                  <c:v>43175</c:v>
                </c:pt>
                <c:pt idx="81">
                  <c:v>43168</c:v>
                </c:pt>
                <c:pt idx="82">
                  <c:v>43161</c:v>
                </c:pt>
                <c:pt idx="83">
                  <c:v>43154</c:v>
                </c:pt>
                <c:pt idx="84">
                  <c:v>43147</c:v>
                </c:pt>
                <c:pt idx="85">
                  <c:v>43140</c:v>
                </c:pt>
                <c:pt idx="86">
                  <c:v>43133</c:v>
                </c:pt>
                <c:pt idx="87">
                  <c:v>43126</c:v>
                </c:pt>
                <c:pt idx="88">
                  <c:v>43119</c:v>
                </c:pt>
                <c:pt idx="89">
                  <c:v>43112</c:v>
                </c:pt>
                <c:pt idx="90">
                  <c:v>43105</c:v>
                </c:pt>
                <c:pt idx="91">
                  <c:v>43098</c:v>
                </c:pt>
                <c:pt idx="92">
                  <c:v>43091</c:v>
                </c:pt>
                <c:pt idx="93">
                  <c:v>43084</c:v>
                </c:pt>
                <c:pt idx="94">
                  <c:v>43077</c:v>
                </c:pt>
                <c:pt idx="95">
                  <c:v>43070</c:v>
                </c:pt>
                <c:pt idx="96">
                  <c:v>43063</c:v>
                </c:pt>
                <c:pt idx="97">
                  <c:v>43056</c:v>
                </c:pt>
                <c:pt idx="98">
                  <c:v>43049</c:v>
                </c:pt>
                <c:pt idx="99">
                  <c:v>43042</c:v>
                </c:pt>
                <c:pt idx="100">
                  <c:v>43035</c:v>
                </c:pt>
                <c:pt idx="101">
                  <c:v>43028</c:v>
                </c:pt>
                <c:pt idx="102">
                  <c:v>43021</c:v>
                </c:pt>
                <c:pt idx="103">
                  <c:v>43014</c:v>
                </c:pt>
                <c:pt idx="104">
                  <c:v>43007</c:v>
                </c:pt>
                <c:pt idx="105">
                  <c:v>43000</c:v>
                </c:pt>
                <c:pt idx="106">
                  <c:v>42993</c:v>
                </c:pt>
                <c:pt idx="107">
                  <c:v>42986</c:v>
                </c:pt>
                <c:pt idx="108">
                  <c:v>42979</c:v>
                </c:pt>
                <c:pt idx="109">
                  <c:v>42972</c:v>
                </c:pt>
                <c:pt idx="110">
                  <c:v>42965</c:v>
                </c:pt>
                <c:pt idx="111">
                  <c:v>42958</c:v>
                </c:pt>
                <c:pt idx="112">
                  <c:v>42951</c:v>
                </c:pt>
                <c:pt idx="113">
                  <c:v>42944</c:v>
                </c:pt>
                <c:pt idx="114">
                  <c:v>42937</c:v>
                </c:pt>
                <c:pt idx="115">
                  <c:v>42930</c:v>
                </c:pt>
                <c:pt idx="116">
                  <c:v>42923</c:v>
                </c:pt>
                <c:pt idx="117">
                  <c:v>42916</c:v>
                </c:pt>
                <c:pt idx="118">
                  <c:v>42909</c:v>
                </c:pt>
                <c:pt idx="119">
                  <c:v>42902</c:v>
                </c:pt>
                <c:pt idx="120">
                  <c:v>42895</c:v>
                </c:pt>
                <c:pt idx="121">
                  <c:v>42888</c:v>
                </c:pt>
                <c:pt idx="122">
                  <c:v>42881</c:v>
                </c:pt>
                <c:pt idx="123">
                  <c:v>42874</c:v>
                </c:pt>
                <c:pt idx="124">
                  <c:v>42867</c:v>
                </c:pt>
                <c:pt idx="125">
                  <c:v>42860</c:v>
                </c:pt>
                <c:pt idx="126">
                  <c:v>42853</c:v>
                </c:pt>
                <c:pt idx="127">
                  <c:v>42846</c:v>
                </c:pt>
                <c:pt idx="128">
                  <c:v>42839</c:v>
                </c:pt>
                <c:pt idx="129">
                  <c:v>42832</c:v>
                </c:pt>
                <c:pt idx="130">
                  <c:v>42825</c:v>
                </c:pt>
                <c:pt idx="131">
                  <c:v>42818</c:v>
                </c:pt>
                <c:pt idx="132">
                  <c:v>42811</c:v>
                </c:pt>
                <c:pt idx="133">
                  <c:v>42804</c:v>
                </c:pt>
                <c:pt idx="134">
                  <c:v>42797</c:v>
                </c:pt>
                <c:pt idx="135">
                  <c:v>42790</c:v>
                </c:pt>
                <c:pt idx="136">
                  <c:v>42783</c:v>
                </c:pt>
                <c:pt idx="137">
                  <c:v>42776</c:v>
                </c:pt>
                <c:pt idx="138">
                  <c:v>42769</c:v>
                </c:pt>
                <c:pt idx="139">
                  <c:v>42762</c:v>
                </c:pt>
                <c:pt idx="140">
                  <c:v>42755</c:v>
                </c:pt>
                <c:pt idx="141">
                  <c:v>42748</c:v>
                </c:pt>
                <c:pt idx="142">
                  <c:v>42741</c:v>
                </c:pt>
                <c:pt idx="143">
                  <c:v>42734</c:v>
                </c:pt>
                <c:pt idx="144">
                  <c:v>42727</c:v>
                </c:pt>
                <c:pt idx="145">
                  <c:v>42720</c:v>
                </c:pt>
                <c:pt idx="146">
                  <c:v>42713</c:v>
                </c:pt>
                <c:pt idx="147">
                  <c:v>42706</c:v>
                </c:pt>
                <c:pt idx="148">
                  <c:v>42699</c:v>
                </c:pt>
                <c:pt idx="149">
                  <c:v>42692</c:v>
                </c:pt>
                <c:pt idx="150">
                  <c:v>42685</c:v>
                </c:pt>
                <c:pt idx="151">
                  <c:v>42678</c:v>
                </c:pt>
                <c:pt idx="152">
                  <c:v>42671</c:v>
                </c:pt>
                <c:pt idx="153">
                  <c:v>42664</c:v>
                </c:pt>
                <c:pt idx="154">
                  <c:v>42657</c:v>
                </c:pt>
                <c:pt idx="155">
                  <c:v>42650</c:v>
                </c:pt>
                <c:pt idx="156">
                  <c:v>42643</c:v>
                </c:pt>
                <c:pt idx="157">
                  <c:v>42636</c:v>
                </c:pt>
                <c:pt idx="158">
                  <c:v>42629</c:v>
                </c:pt>
                <c:pt idx="159">
                  <c:v>42622</c:v>
                </c:pt>
                <c:pt idx="160">
                  <c:v>42615</c:v>
                </c:pt>
                <c:pt idx="161">
                  <c:v>42608</c:v>
                </c:pt>
                <c:pt idx="162">
                  <c:v>42601</c:v>
                </c:pt>
                <c:pt idx="163">
                  <c:v>42594</c:v>
                </c:pt>
                <c:pt idx="164">
                  <c:v>42587</c:v>
                </c:pt>
                <c:pt idx="165">
                  <c:v>42580</c:v>
                </c:pt>
                <c:pt idx="166">
                  <c:v>42573</c:v>
                </c:pt>
                <c:pt idx="167">
                  <c:v>42566</c:v>
                </c:pt>
                <c:pt idx="168">
                  <c:v>42559</c:v>
                </c:pt>
                <c:pt idx="169">
                  <c:v>42552</c:v>
                </c:pt>
                <c:pt idx="170">
                  <c:v>42545</c:v>
                </c:pt>
                <c:pt idx="171">
                  <c:v>42538</c:v>
                </c:pt>
                <c:pt idx="172">
                  <c:v>42531</c:v>
                </c:pt>
                <c:pt idx="173">
                  <c:v>42524</c:v>
                </c:pt>
                <c:pt idx="174">
                  <c:v>42517</c:v>
                </c:pt>
                <c:pt idx="175">
                  <c:v>42510</c:v>
                </c:pt>
                <c:pt idx="176">
                  <c:v>42503</c:v>
                </c:pt>
                <c:pt idx="177">
                  <c:v>42496</c:v>
                </c:pt>
                <c:pt idx="178">
                  <c:v>42489</c:v>
                </c:pt>
                <c:pt idx="179">
                  <c:v>42482</c:v>
                </c:pt>
                <c:pt idx="180">
                  <c:v>42475</c:v>
                </c:pt>
                <c:pt idx="181">
                  <c:v>42468</c:v>
                </c:pt>
                <c:pt idx="182">
                  <c:v>42461</c:v>
                </c:pt>
                <c:pt idx="183">
                  <c:v>42454</c:v>
                </c:pt>
                <c:pt idx="184">
                  <c:v>42447</c:v>
                </c:pt>
                <c:pt idx="185">
                  <c:v>42440</c:v>
                </c:pt>
                <c:pt idx="186">
                  <c:v>42433</c:v>
                </c:pt>
                <c:pt idx="187">
                  <c:v>42426</c:v>
                </c:pt>
                <c:pt idx="188">
                  <c:v>42419</c:v>
                </c:pt>
                <c:pt idx="189">
                  <c:v>42412</c:v>
                </c:pt>
                <c:pt idx="190">
                  <c:v>42405</c:v>
                </c:pt>
                <c:pt idx="191">
                  <c:v>42398</c:v>
                </c:pt>
                <c:pt idx="192">
                  <c:v>42391</c:v>
                </c:pt>
                <c:pt idx="193">
                  <c:v>42384</c:v>
                </c:pt>
                <c:pt idx="194">
                  <c:v>42377</c:v>
                </c:pt>
                <c:pt idx="195">
                  <c:v>42370</c:v>
                </c:pt>
                <c:pt idx="196">
                  <c:v>42363</c:v>
                </c:pt>
                <c:pt idx="197">
                  <c:v>42356</c:v>
                </c:pt>
                <c:pt idx="198">
                  <c:v>42349</c:v>
                </c:pt>
                <c:pt idx="199">
                  <c:v>42342</c:v>
                </c:pt>
                <c:pt idx="200">
                  <c:v>42335</c:v>
                </c:pt>
                <c:pt idx="201">
                  <c:v>42328</c:v>
                </c:pt>
                <c:pt idx="202">
                  <c:v>42321</c:v>
                </c:pt>
                <c:pt idx="203">
                  <c:v>42314</c:v>
                </c:pt>
                <c:pt idx="204">
                  <c:v>42307</c:v>
                </c:pt>
                <c:pt idx="205">
                  <c:v>42300</c:v>
                </c:pt>
                <c:pt idx="206">
                  <c:v>42293</c:v>
                </c:pt>
                <c:pt idx="207">
                  <c:v>42286</c:v>
                </c:pt>
                <c:pt idx="208">
                  <c:v>42279</c:v>
                </c:pt>
                <c:pt idx="209">
                  <c:v>42272</c:v>
                </c:pt>
                <c:pt idx="210">
                  <c:v>42265</c:v>
                </c:pt>
                <c:pt idx="211">
                  <c:v>42258</c:v>
                </c:pt>
                <c:pt idx="212">
                  <c:v>42251</c:v>
                </c:pt>
                <c:pt idx="213">
                  <c:v>42244</c:v>
                </c:pt>
                <c:pt idx="214">
                  <c:v>42237</c:v>
                </c:pt>
                <c:pt idx="215">
                  <c:v>42230</c:v>
                </c:pt>
                <c:pt idx="216">
                  <c:v>42223</c:v>
                </c:pt>
                <c:pt idx="217">
                  <c:v>42216</c:v>
                </c:pt>
                <c:pt idx="218">
                  <c:v>42209</c:v>
                </c:pt>
                <c:pt idx="219">
                  <c:v>42202</c:v>
                </c:pt>
                <c:pt idx="220">
                  <c:v>42195</c:v>
                </c:pt>
                <c:pt idx="221">
                  <c:v>42188</c:v>
                </c:pt>
                <c:pt idx="222">
                  <c:v>42181</c:v>
                </c:pt>
                <c:pt idx="223">
                  <c:v>42174</c:v>
                </c:pt>
                <c:pt idx="224">
                  <c:v>42167</c:v>
                </c:pt>
                <c:pt idx="225">
                  <c:v>42160</c:v>
                </c:pt>
                <c:pt idx="226">
                  <c:v>42153</c:v>
                </c:pt>
                <c:pt idx="227">
                  <c:v>42146</c:v>
                </c:pt>
                <c:pt idx="228">
                  <c:v>42139</c:v>
                </c:pt>
                <c:pt idx="229">
                  <c:v>42132</c:v>
                </c:pt>
                <c:pt idx="230">
                  <c:v>42125</c:v>
                </c:pt>
                <c:pt idx="231">
                  <c:v>42118</c:v>
                </c:pt>
                <c:pt idx="232">
                  <c:v>42111</c:v>
                </c:pt>
                <c:pt idx="233">
                  <c:v>42104</c:v>
                </c:pt>
                <c:pt idx="234">
                  <c:v>42097</c:v>
                </c:pt>
                <c:pt idx="235">
                  <c:v>42090</c:v>
                </c:pt>
                <c:pt idx="236">
                  <c:v>42083</c:v>
                </c:pt>
                <c:pt idx="237">
                  <c:v>42076</c:v>
                </c:pt>
                <c:pt idx="238">
                  <c:v>42069</c:v>
                </c:pt>
                <c:pt idx="239">
                  <c:v>42062</c:v>
                </c:pt>
                <c:pt idx="240">
                  <c:v>42055</c:v>
                </c:pt>
                <c:pt idx="241">
                  <c:v>42048</c:v>
                </c:pt>
                <c:pt idx="242">
                  <c:v>42041</c:v>
                </c:pt>
                <c:pt idx="243">
                  <c:v>42034</c:v>
                </c:pt>
                <c:pt idx="244">
                  <c:v>42027</c:v>
                </c:pt>
                <c:pt idx="245">
                  <c:v>42020</c:v>
                </c:pt>
                <c:pt idx="246">
                  <c:v>42013</c:v>
                </c:pt>
                <c:pt idx="247">
                  <c:v>42006</c:v>
                </c:pt>
                <c:pt idx="248">
                  <c:v>41999</c:v>
                </c:pt>
                <c:pt idx="249">
                  <c:v>41992</c:v>
                </c:pt>
                <c:pt idx="250">
                  <c:v>41985</c:v>
                </c:pt>
                <c:pt idx="251">
                  <c:v>41978</c:v>
                </c:pt>
                <c:pt idx="252">
                  <c:v>41971</c:v>
                </c:pt>
                <c:pt idx="253">
                  <c:v>41964</c:v>
                </c:pt>
                <c:pt idx="254">
                  <c:v>41957</c:v>
                </c:pt>
                <c:pt idx="255">
                  <c:v>41950</c:v>
                </c:pt>
                <c:pt idx="256">
                  <c:v>41943</c:v>
                </c:pt>
                <c:pt idx="257">
                  <c:v>41936</c:v>
                </c:pt>
                <c:pt idx="258">
                  <c:v>41929</c:v>
                </c:pt>
                <c:pt idx="259">
                  <c:v>41922</c:v>
                </c:pt>
                <c:pt idx="260">
                  <c:v>41915</c:v>
                </c:pt>
                <c:pt idx="261">
                  <c:v>41908</c:v>
                </c:pt>
                <c:pt idx="262">
                  <c:v>41901</c:v>
                </c:pt>
                <c:pt idx="263">
                  <c:v>41894</c:v>
                </c:pt>
                <c:pt idx="264">
                  <c:v>41887</c:v>
                </c:pt>
                <c:pt idx="265">
                  <c:v>41880</c:v>
                </c:pt>
                <c:pt idx="266">
                  <c:v>41873</c:v>
                </c:pt>
                <c:pt idx="267">
                  <c:v>41866</c:v>
                </c:pt>
                <c:pt idx="268">
                  <c:v>41859</c:v>
                </c:pt>
                <c:pt idx="269">
                  <c:v>41852</c:v>
                </c:pt>
                <c:pt idx="270">
                  <c:v>41845</c:v>
                </c:pt>
                <c:pt idx="271">
                  <c:v>41838</c:v>
                </c:pt>
                <c:pt idx="272">
                  <c:v>41831</c:v>
                </c:pt>
                <c:pt idx="273">
                  <c:v>41824</c:v>
                </c:pt>
                <c:pt idx="274">
                  <c:v>41817</c:v>
                </c:pt>
                <c:pt idx="275">
                  <c:v>41810</c:v>
                </c:pt>
                <c:pt idx="276">
                  <c:v>41803</c:v>
                </c:pt>
                <c:pt idx="277">
                  <c:v>41796</c:v>
                </c:pt>
                <c:pt idx="278">
                  <c:v>41789</c:v>
                </c:pt>
                <c:pt idx="279">
                  <c:v>41782</c:v>
                </c:pt>
                <c:pt idx="280">
                  <c:v>41775</c:v>
                </c:pt>
                <c:pt idx="281">
                  <c:v>41768</c:v>
                </c:pt>
                <c:pt idx="282">
                  <c:v>41761</c:v>
                </c:pt>
                <c:pt idx="283">
                  <c:v>41754</c:v>
                </c:pt>
                <c:pt idx="284">
                  <c:v>41747</c:v>
                </c:pt>
                <c:pt idx="285">
                  <c:v>41740</c:v>
                </c:pt>
                <c:pt idx="286">
                  <c:v>41733</c:v>
                </c:pt>
                <c:pt idx="287">
                  <c:v>41726</c:v>
                </c:pt>
                <c:pt idx="288">
                  <c:v>41719</c:v>
                </c:pt>
                <c:pt idx="289">
                  <c:v>41712</c:v>
                </c:pt>
                <c:pt idx="290">
                  <c:v>41705</c:v>
                </c:pt>
                <c:pt idx="291">
                  <c:v>41698</c:v>
                </c:pt>
                <c:pt idx="292">
                  <c:v>41691</c:v>
                </c:pt>
                <c:pt idx="293">
                  <c:v>41684</c:v>
                </c:pt>
                <c:pt idx="294">
                  <c:v>41677</c:v>
                </c:pt>
                <c:pt idx="295">
                  <c:v>41670</c:v>
                </c:pt>
                <c:pt idx="296">
                  <c:v>41663</c:v>
                </c:pt>
                <c:pt idx="297">
                  <c:v>41656</c:v>
                </c:pt>
                <c:pt idx="298">
                  <c:v>41649</c:v>
                </c:pt>
                <c:pt idx="299">
                  <c:v>41642</c:v>
                </c:pt>
                <c:pt idx="300">
                  <c:v>41635</c:v>
                </c:pt>
                <c:pt idx="301">
                  <c:v>41628</c:v>
                </c:pt>
                <c:pt idx="302">
                  <c:v>41621</c:v>
                </c:pt>
                <c:pt idx="303">
                  <c:v>41614</c:v>
                </c:pt>
                <c:pt idx="304">
                  <c:v>41607</c:v>
                </c:pt>
                <c:pt idx="305">
                  <c:v>41600</c:v>
                </c:pt>
                <c:pt idx="306">
                  <c:v>41593</c:v>
                </c:pt>
                <c:pt idx="307">
                  <c:v>41586</c:v>
                </c:pt>
                <c:pt idx="308">
                  <c:v>41579</c:v>
                </c:pt>
                <c:pt idx="309">
                  <c:v>41572</c:v>
                </c:pt>
                <c:pt idx="310">
                  <c:v>41565</c:v>
                </c:pt>
                <c:pt idx="311">
                  <c:v>41558</c:v>
                </c:pt>
                <c:pt idx="312">
                  <c:v>41551</c:v>
                </c:pt>
                <c:pt idx="313">
                  <c:v>41544</c:v>
                </c:pt>
              </c:numCache>
            </c:numRef>
          </c:cat>
          <c:val>
            <c:numRef>
              <c:f>Sheet1!$C$2:$C$315</c:f>
              <c:numCache>
                <c:formatCode>General</c:formatCode>
                <c:ptCount val="314"/>
                <c:pt idx="0">
                  <c:v>1.6835</c:v>
                </c:pt>
                <c:pt idx="1">
                  <c:v>1.7215</c:v>
                </c:pt>
                <c:pt idx="2">
                  <c:v>1.8957999999999999</c:v>
                </c:pt>
                <c:pt idx="3">
                  <c:v>1.5602</c:v>
                </c:pt>
                <c:pt idx="4">
                  <c:v>1.4961</c:v>
                </c:pt>
                <c:pt idx="5">
                  <c:v>1.5350999999999999</c:v>
                </c:pt>
                <c:pt idx="6">
                  <c:v>1.5538000000000001</c:v>
                </c:pt>
                <c:pt idx="7">
                  <c:v>1.7446999999999999</c:v>
                </c:pt>
                <c:pt idx="8">
                  <c:v>1.8452</c:v>
                </c:pt>
                <c:pt idx="9">
                  <c:v>2.0703</c:v>
                </c:pt>
                <c:pt idx="10">
                  <c:v>2.0552000000000001</c:v>
                </c:pt>
                <c:pt idx="11">
                  <c:v>2.1219000000000001</c:v>
                </c:pt>
                <c:pt idx="12">
                  <c:v>2.0337999999999998</c:v>
                </c:pt>
                <c:pt idx="13">
                  <c:v>2.0051000000000001</c:v>
                </c:pt>
                <c:pt idx="14">
                  <c:v>2.0539999999999998</c:v>
                </c:pt>
                <c:pt idx="15">
                  <c:v>2.0804</c:v>
                </c:pt>
                <c:pt idx="16">
                  <c:v>2.0809000000000002</c:v>
                </c:pt>
                <c:pt idx="17">
                  <c:v>2.1246</c:v>
                </c:pt>
                <c:pt idx="18">
                  <c:v>2.3201999999999998</c:v>
                </c:pt>
                <c:pt idx="19">
                  <c:v>2.3908999999999998</c:v>
                </c:pt>
                <c:pt idx="20">
                  <c:v>2.4672000000000001</c:v>
                </c:pt>
                <c:pt idx="21">
                  <c:v>2.5249999999999999</c:v>
                </c:pt>
                <c:pt idx="22">
                  <c:v>2.4982000000000002</c:v>
                </c:pt>
                <c:pt idx="23">
                  <c:v>2.5596000000000001</c:v>
                </c:pt>
                <c:pt idx="24">
                  <c:v>2.5651000000000002</c:v>
                </c:pt>
                <c:pt idx="25">
                  <c:v>2.4954000000000001</c:v>
                </c:pt>
                <c:pt idx="26">
                  <c:v>2.4049999999999998</c:v>
                </c:pt>
                <c:pt idx="27">
                  <c:v>2.4390000000000001</c:v>
                </c:pt>
                <c:pt idx="28">
                  <c:v>2.5871</c:v>
                </c:pt>
                <c:pt idx="29">
                  <c:v>2.6284999999999998</c:v>
                </c:pt>
                <c:pt idx="30">
                  <c:v>2.7530999999999999</c:v>
                </c:pt>
                <c:pt idx="31">
                  <c:v>2.6518000000000002</c:v>
                </c:pt>
                <c:pt idx="32">
                  <c:v>2.6625999999999999</c:v>
                </c:pt>
                <c:pt idx="33">
                  <c:v>2.6339000000000001</c:v>
                </c:pt>
                <c:pt idx="34">
                  <c:v>2.6842000000000001</c:v>
                </c:pt>
                <c:pt idx="35">
                  <c:v>2.7585000000000002</c:v>
                </c:pt>
                <c:pt idx="36">
                  <c:v>2.7841999999999998</c:v>
                </c:pt>
                <c:pt idx="37">
                  <c:v>2.7006999999999999</c:v>
                </c:pt>
                <c:pt idx="38">
                  <c:v>2.6677</c:v>
                </c:pt>
                <c:pt idx="39">
                  <c:v>2.7181999999999999</c:v>
                </c:pt>
                <c:pt idx="40">
                  <c:v>2.7902</c:v>
                </c:pt>
                <c:pt idx="41">
                  <c:v>2.8895</c:v>
                </c:pt>
                <c:pt idx="42">
                  <c:v>2.8450000000000002</c:v>
                </c:pt>
                <c:pt idx="43">
                  <c:v>2.9878999999999998</c:v>
                </c:pt>
                <c:pt idx="44">
                  <c:v>3.0390000000000001</c:v>
                </c:pt>
                <c:pt idx="45">
                  <c:v>3.0628000000000002</c:v>
                </c:pt>
                <c:pt idx="46">
                  <c:v>3.1819000000000002</c:v>
                </c:pt>
                <c:pt idx="47">
                  <c:v>3.2121</c:v>
                </c:pt>
                <c:pt idx="48">
                  <c:v>3.0754999999999999</c:v>
                </c:pt>
                <c:pt idx="49">
                  <c:v>3.1920999999999999</c:v>
                </c:pt>
                <c:pt idx="50">
                  <c:v>3.1613000000000002</c:v>
                </c:pt>
                <c:pt idx="51">
                  <c:v>3.2328000000000001</c:v>
                </c:pt>
                <c:pt idx="52">
                  <c:v>3.0611999999999999</c:v>
                </c:pt>
                <c:pt idx="53">
                  <c:v>3.0628000000000002</c:v>
                </c:pt>
                <c:pt idx="54">
                  <c:v>2.9958999999999998</c:v>
                </c:pt>
                <c:pt idx="55">
                  <c:v>2.9388000000000001</c:v>
                </c:pt>
                <c:pt idx="56">
                  <c:v>2.8603999999999998</c:v>
                </c:pt>
                <c:pt idx="57">
                  <c:v>2.8098000000000001</c:v>
                </c:pt>
                <c:pt idx="58">
                  <c:v>2.8605</c:v>
                </c:pt>
                <c:pt idx="59">
                  <c:v>2.8732000000000002</c:v>
                </c:pt>
                <c:pt idx="60">
                  <c:v>2.9487999999999999</c:v>
                </c:pt>
                <c:pt idx="61">
                  <c:v>2.9542000000000002</c:v>
                </c:pt>
                <c:pt idx="62">
                  <c:v>2.8931</c:v>
                </c:pt>
                <c:pt idx="63">
                  <c:v>2.8271000000000002</c:v>
                </c:pt>
                <c:pt idx="64">
                  <c:v>2.8216999999999999</c:v>
                </c:pt>
                <c:pt idx="65">
                  <c:v>2.8601000000000001</c:v>
                </c:pt>
                <c:pt idx="66">
                  <c:v>2.8948999999999998</c:v>
                </c:pt>
                <c:pt idx="67">
                  <c:v>2.9205000000000001</c:v>
                </c:pt>
                <c:pt idx="68">
                  <c:v>2.9460999999999999</c:v>
                </c:pt>
                <c:pt idx="69">
                  <c:v>2.9022000000000001</c:v>
                </c:pt>
                <c:pt idx="70">
                  <c:v>2.9312999999999998</c:v>
                </c:pt>
                <c:pt idx="71">
                  <c:v>3.0558999999999998</c:v>
                </c:pt>
                <c:pt idx="72">
                  <c:v>2.9695</c:v>
                </c:pt>
                <c:pt idx="73">
                  <c:v>2.9497</c:v>
                </c:pt>
                <c:pt idx="74">
                  <c:v>2.9567999999999999</c:v>
                </c:pt>
                <c:pt idx="75">
                  <c:v>2.9601999999999999</c:v>
                </c:pt>
                <c:pt idx="76">
                  <c:v>2.8267000000000002</c:v>
                </c:pt>
                <c:pt idx="77">
                  <c:v>2.7734999999999999</c:v>
                </c:pt>
                <c:pt idx="78">
                  <c:v>2.7389000000000001</c:v>
                </c:pt>
                <c:pt idx="79">
                  <c:v>2.8134999999999999</c:v>
                </c:pt>
                <c:pt idx="80">
                  <c:v>2.8445</c:v>
                </c:pt>
                <c:pt idx="81">
                  <c:v>2.8938000000000001</c:v>
                </c:pt>
                <c:pt idx="82">
                  <c:v>2.8643000000000001</c:v>
                </c:pt>
                <c:pt idx="83">
                  <c:v>2.8660000000000001</c:v>
                </c:pt>
                <c:pt idx="84">
                  <c:v>2.8748999999999998</c:v>
                </c:pt>
                <c:pt idx="85">
                  <c:v>2.8512</c:v>
                </c:pt>
                <c:pt idx="86">
                  <c:v>2.8411</c:v>
                </c:pt>
                <c:pt idx="87">
                  <c:v>2.6598999999999999</c:v>
                </c:pt>
                <c:pt idx="88">
                  <c:v>2.6591999999999998</c:v>
                </c:pt>
                <c:pt idx="89">
                  <c:v>2.5461999999999998</c:v>
                </c:pt>
                <c:pt idx="90">
                  <c:v>2.4763000000000002</c:v>
                </c:pt>
                <c:pt idx="91">
                  <c:v>2.4054000000000002</c:v>
                </c:pt>
                <c:pt idx="92">
                  <c:v>2.4809999999999999</c:v>
                </c:pt>
                <c:pt idx="93">
                  <c:v>2.3530000000000002</c:v>
                </c:pt>
                <c:pt idx="94">
                  <c:v>2.3759999999999999</c:v>
                </c:pt>
                <c:pt idx="95">
                  <c:v>2.3614999999999999</c:v>
                </c:pt>
                <c:pt idx="96">
                  <c:v>2.3418000000000001</c:v>
                </c:pt>
                <c:pt idx="97">
                  <c:v>2.3435000000000001</c:v>
                </c:pt>
                <c:pt idx="98">
                  <c:v>2.3984000000000001</c:v>
                </c:pt>
                <c:pt idx="99">
                  <c:v>2.3325</c:v>
                </c:pt>
                <c:pt idx="100">
                  <c:v>2.4064000000000001</c:v>
                </c:pt>
                <c:pt idx="101">
                  <c:v>2.3845000000000001</c:v>
                </c:pt>
                <c:pt idx="102">
                  <c:v>2.2730000000000001</c:v>
                </c:pt>
                <c:pt idx="103">
                  <c:v>2.3589000000000002</c:v>
                </c:pt>
                <c:pt idx="104">
                  <c:v>2.3336000000000001</c:v>
                </c:pt>
                <c:pt idx="105">
                  <c:v>2.2498999999999998</c:v>
                </c:pt>
                <c:pt idx="106">
                  <c:v>2.2023000000000001</c:v>
                </c:pt>
                <c:pt idx="107">
                  <c:v>2.0507</c:v>
                </c:pt>
                <c:pt idx="108">
                  <c:v>2.1657000000000002</c:v>
                </c:pt>
                <c:pt idx="109">
                  <c:v>2.1659000000000002</c:v>
                </c:pt>
                <c:pt idx="110">
                  <c:v>2.1939000000000002</c:v>
                </c:pt>
                <c:pt idx="111">
                  <c:v>2.1888000000000001</c:v>
                </c:pt>
                <c:pt idx="112">
                  <c:v>2.262</c:v>
                </c:pt>
                <c:pt idx="113">
                  <c:v>2.2888999999999999</c:v>
                </c:pt>
                <c:pt idx="114">
                  <c:v>2.2374999999999998</c:v>
                </c:pt>
                <c:pt idx="115">
                  <c:v>2.3319000000000001</c:v>
                </c:pt>
                <c:pt idx="116">
                  <c:v>2.3856000000000002</c:v>
                </c:pt>
                <c:pt idx="117">
                  <c:v>2.3037000000000001</c:v>
                </c:pt>
                <c:pt idx="118">
                  <c:v>2.1423000000000001</c:v>
                </c:pt>
                <c:pt idx="119">
                  <c:v>2.1514000000000002</c:v>
                </c:pt>
                <c:pt idx="120">
                  <c:v>2.2004999999999999</c:v>
                </c:pt>
                <c:pt idx="121">
                  <c:v>2.1591</c:v>
                </c:pt>
                <c:pt idx="122">
                  <c:v>2.2465000000000002</c:v>
                </c:pt>
                <c:pt idx="123">
                  <c:v>2.2345999999999999</c:v>
                </c:pt>
                <c:pt idx="124">
                  <c:v>2.3256999999999999</c:v>
                </c:pt>
                <c:pt idx="125">
                  <c:v>2.3487</c:v>
                </c:pt>
                <c:pt idx="126">
                  <c:v>2.2801999999999998</c:v>
                </c:pt>
                <c:pt idx="127">
                  <c:v>2.2480000000000002</c:v>
                </c:pt>
                <c:pt idx="128">
                  <c:v>2.2374000000000001</c:v>
                </c:pt>
                <c:pt idx="129">
                  <c:v>2.3822000000000001</c:v>
                </c:pt>
                <c:pt idx="130">
                  <c:v>2.3874</c:v>
                </c:pt>
                <c:pt idx="131">
                  <c:v>2.4123000000000001</c:v>
                </c:pt>
                <c:pt idx="132">
                  <c:v>2.5005000000000002</c:v>
                </c:pt>
                <c:pt idx="133">
                  <c:v>2.5745</c:v>
                </c:pt>
                <c:pt idx="134">
                  <c:v>2.4780000000000002</c:v>
                </c:pt>
                <c:pt idx="135">
                  <c:v>2.3117000000000001</c:v>
                </c:pt>
                <c:pt idx="136">
                  <c:v>2.4146000000000001</c:v>
                </c:pt>
                <c:pt idx="137">
                  <c:v>2.4073000000000002</c:v>
                </c:pt>
                <c:pt idx="138">
                  <c:v>2.4647999999999999</c:v>
                </c:pt>
                <c:pt idx="139">
                  <c:v>2.4843000000000002</c:v>
                </c:pt>
                <c:pt idx="140">
                  <c:v>2.4668000000000001</c:v>
                </c:pt>
                <c:pt idx="141">
                  <c:v>2.3963999999999999</c:v>
                </c:pt>
                <c:pt idx="142">
                  <c:v>2.4192999999999998</c:v>
                </c:pt>
                <c:pt idx="143">
                  <c:v>2.4443000000000001</c:v>
                </c:pt>
                <c:pt idx="144">
                  <c:v>2.5373000000000001</c:v>
                </c:pt>
                <c:pt idx="145">
                  <c:v>2.5916000000000001</c:v>
                </c:pt>
                <c:pt idx="146">
                  <c:v>2.4674999999999998</c:v>
                </c:pt>
                <c:pt idx="147">
                  <c:v>2.3831000000000002</c:v>
                </c:pt>
                <c:pt idx="148">
                  <c:v>2.3572000000000002</c:v>
                </c:pt>
                <c:pt idx="149">
                  <c:v>2.3548</c:v>
                </c:pt>
                <c:pt idx="150">
                  <c:v>2.1501000000000001</c:v>
                </c:pt>
                <c:pt idx="151">
                  <c:v>1.7762</c:v>
                </c:pt>
                <c:pt idx="152">
                  <c:v>1.8468</c:v>
                </c:pt>
                <c:pt idx="153">
                  <c:v>1.7346999999999999</c:v>
                </c:pt>
                <c:pt idx="154">
                  <c:v>1.7977000000000001</c:v>
                </c:pt>
                <c:pt idx="155">
                  <c:v>1.7181</c:v>
                </c:pt>
                <c:pt idx="156">
                  <c:v>1.5944</c:v>
                </c:pt>
                <c:pt idx="157">
                  <c:v>1.6184000000000001</c:v>
                </c:pt>
                <c:pt idx="158">
                  <c:v>1.6926000000000001</c:v>
                </c:pt>
                <c:pt idx="159">
                  <c:v>1.6749000000000001</c:v>
                </c:pt>
                <c:pt idx="160">
                  <c:v>1.6024</c:v>
                </c:pt>
                <c:pt idx="161">
                  <c:v>1.6295999999999999</c:v>
                </c:pt>
                <c:pt idx="162">
                  <c:v>1.5781000000000001</c:v>
                </c:pt>
                <c:pt idx="163">
                  <c:v>1.5135000000000001</c:v>
                </c:pt>
                <c:pt idx="164">
                  <c:v>1.5885</c:v>
                </c:pt>
                <c:pt idx="165">
                  <c:v>1.4531000000000001</c:v>
                </c:pt>
                <c:pt idx="166">
                  <c:v>1.5663</c:v>
                </c:pt>
                <c:pt idx="167">
                  <c:v>1.5508999999999999</c:v>
                </c:pt>
                <c:pt idx="168">
                  <c:v>1.3579000000000001</c:v>
                </c:pt>
                <c:pt idx="169">
                  <c:v>1.4440999999999999</c:v>
                </c:pt>
                <c:pt idx="170">
                  <c:v>1.5599000000000001</c:v>
                </c:pt>
                <c:pt idx="171">
                  <c:v>1.6077999999999999</c:v>
                </c:pt>
                <c:pt idx="172">
                  <c:v>1.6404000000000001</c:v>
                </c:pt>
                <c:pt idx="173">
                  <c:v>1.7003999999999999</c:v>
                </c:pt>
                <c:pt idx="174">
                  <c:v>1.851</c:v>
                </c:pt>
                <c:pt idx="175">
                  <c:v>1.8384</c:v>
                </c:pt>
                <c:pt idx="176">
                  <c:v>1.7000999999999999</c:v>
                </c:pt>
                <c:pt idx="177">
                  <c:v>1.7788999999999999</c:v>
                </c:pt>
                <c:pt idx="178">
                  <c:v>1.8332999999999999</c:v>
                </c:pt>
                <c:pt idx="179">
                  <c:v>1.8877999999999999</c:v>
                </c:pt>
                <c:pt idx="180">
                  <c:v>1.7518</c:v>
                </c:pt>
                <c:pt idx="181">
                  <c:v>1.7166999999999999</c:v>
                </c:pt>
                <c:pt idx="182">
                  <c:v>1.7705</c:v>
                </c:pt>
                <c:pt idx="183">
                  <c:v>1.9</c:v>
                </c:pt>
                <c:pt idx="184">
                  <c:v>1.8732</c:v>
                </c:pt>
                <c:pt idx="185">
                  <c:v>1.9839</c:v>
                </c:pt>
                <c:pt idx="186">
                  <c:v>1.8741000000000001</c:v>
                </c:pt>
                <c:pt idx="187">
                  <c:v>1.7623</c:v>
                </c:pt>
                <c:pt idx="188">
                  <c:v>1.7448999999999999</c:v>
                </c:pt>
                <c:pt idx="189">
                  <c:v>1.7481</c:v>
                </c:pt>
                <c:pt idx="190">
                  <c:v>1.8357000000000001</c:v>
                </c:pt>
                <c:pt idx="191">
                  <c:v>1.9209000000000001</c:v>
                </c:pt>
                <c:pt idx="192">
                  <c:v>2.0518999999999998</c:v>
                </c:pt>
                <c:pt idx="193">
                  <c:v>2.0347</c:v>
                </c:pt>
                <c:pt idx="194">
                  <c:v>2.1156000000000001</c:v>
                </c:pt>
                <c:pt idx="195">
                  <c:v>2.2694000000000001</c:v>
                </c:pt>
                <c:pt idx="196">
                  <c:v>2.2410000000000001</c:v>
                </c:pt>
                <c:pt idx="197">
                  <c:v>2.2040000000000002</c:v>
                </c:pt>
                <c:pt idx="198">
                  <c:v>2.1269999999999998</c:v>
                </c:pt>
                <c:pt idx="199">
                  <c:v>2.2692999999999999</c:v>
                </c:pt>
                <c:pt idx="200">
                  <c:v>2.2201</c:v>
                </c:pt>
                <c:pt idx="201">
                  <c:v>2.2623000000000002</c:v>
                </c:pt>
                <c:pt idx="202">
                  <c:v>2.2658</c:v>
                </c:pt>
                <c:pt idx="203">
                  <c:v>2.3252000000000002</c:v>
                </c:pt>
                <c:pt idx="204">
                  <c:v>2.1421000000000001</c:v>
                </c:pt>
                <c:pt idx="205">
                  <c:v>2.0865999999999998</c:v>
                </c:pt>
                <c:pt idx="206">
                  <c:v>2.0333999999999999</c:v>
                </c:pt>
                <c:pt idx="207">
                  <c:v>2.0880999999999998</c:v>
                </c:pt>
                <c:pt idx="208">
                  <c:v>1.9928999999999999</c:v>
                </c:pt>
                <c:pt idx="209">
                  <c:v>2.1623000000000001</c:v>
                </c:pt>
                <c:pt idx="210">
                  <c:v>2.1335999999999999</c:v>
                </c:pt>
                <c:pt idx="211">
                  <c:v>2.1882999999999999</c:v>
                </c:pt>
                <c:pt idx="212">
                  <c:v>2.1244000000000001</c:v>
                </c:pt>
                <c:pt idx="213">
                  <c:v>2.1806000000000001</c:v>
                </c:pt>
                <c:pt idx="214">
                  <c:v>2.0365000000000002</c:v>
                </c:pt>
                <c:pt idx="215">
                  <c:v>2.1977000000000002</c:v>
                </c:pt>
                <c:pt idx="216">
                  <c:v>2.1623000000000001</c:v>
                </c:pt>
                <c:pt idx="217">
                  <c:v>2.1800999999999999</c:v>
                </c:pt>
                <c:pt idx="218">
                  <c:v>2.2624</c:v>
                </c:pt>
                <c:pt idx="219">
                  <c:v>2.3469000000000002</c:v>
                </c:pt>
                <c:pt idx="220">
                  <c:v>2.3972000000000002</c:v>
                </c:pt>
                <c:pt idx="221">
                  <c:v>2.3822999999999999</c:v>
                </c:pt>
                <c:pt idx="222">
                  <c:v>2.4725999999999999</c:v>
                </c:pt>
                <c:pt idx="223">
                  <c:v>2.2576999999999998</c:v>
                </c:pt>
                <c:pt idx="224">
                  <c:v>2.3917999999999999</c:v>
                </c:pt>
                <c:pt idx="225">
                  <c:v>2.4076</c:v>
                </c:pt>
                <c:pt idx="226">
                  <c:v>2.1214</c:v>
                </c:pt>
                <c:pt idx="227">
                  <c:v>2.2092000000000001</c:v>
                </c:pt>
                <c:pt idx="228">
                  <c:v>2.1423999999999999</c:v>
                </c:pt>
                <c:pt idx="229">
                  <c:v>2.1478000000000002</c:v>
                </c:pt>
                <c:pt idx="230">
                  <c:v>2.1135000000000002</c:v>
                </c:pt>
                <c:pt idx="231">
                  <c:v>1.9086000000000001</c:v>
                </c:pt>
                <c:pt idx="232">
                  <c:v>1.8653</c:v>
                </c:pt>
                <c:pt idx="233">
                  <c:v>1.9473</c:v>
                </c:pt>
                <c:pt idx="234">
                  <c:v>1.8389</c:v>
                </c:pt>
                <c:pt idx="235">
                  <c:v>1.9615</c:v>
                </c:pt>
                <c:pt idx="236">
                  <c:v>1.9302999999999999</c:v>
                </c:pt>
                <c:pt idx="237">
                  <c:v>2.1139999999999999</c:v>
                </c:pt>
                <c:pt idx="238">
                  <c:v>2.2414000000000001</c:v>
                </c:pt>
                <c:pt idx="239">
                  <c:v>1.9930000000000001</c:v>
                </c:pt>
                <c:pt idx="240">
                  <c:v>2.1116999999999999</c:v>
                </c:pt>
                <c:pt idx="241">
                  <c:v>2.0503999999999998</c:v>
                </c:pt>
                <c:pt idx="242">
                  <c:v>1.9567000000000001</c:v>
                </c:pt>
                <c:pt idx="243">
                  <c:v>1.6407</c:v>
                </c:pt>
                <c:pt idx="244">
                  <c:v>1.7968</c:v>
                </c:pt>
                <c:pt idx="245">
                  <c:v>1.8368</c:v>
                </c:pt>
                <c:pt idx="246">
                  <c:v>1.9449000000000001</c:v>
                </c:pt>
                <c:pt idx="247">
                  <c:v>2.1105</c:v>
                </c:pt>
                <c:pt idx="248">
                  <c:v>2.2498999999999998</c:v>
                </c:pt>
                <c:pt idx="249">
                  <c:v>2.1617999999999999</c:v>
                </c:pt>
                <c:pt idx="250">
                  <c:v>2.0817000000000001</c:v>
                </c:pt>
                <c:pt idx="251">
                  <c:v>2.3065000000000002</c:v>
                </c:pt>
                <c:pt idx="252">
                  <c:v>2.1640000000000001</c:v>
                </c:pt>
                <c:pt idx="253">
                  <c:v>2.3098999999999998</c:v>
                </c:pt>
                <c:pt idx="254">
                  <c:v>2.3203999999999998</c:v>
                </c:pt>
                <c:pt idx="255">
                  <c:v>2.2976000000000001</c:v>
                </c:pt>
                <c:pt idx="256">
                  <c:v>2.3353000000000002</c:v>
                </c:pt>
                <c:pt idx="257">
                  <c:v>2.2685</c:v>
                </c:pt>
                <c:pt idx="258">
                  <c:v>2.1936</c:v>
                </c:pt>
                <c:pt idx="259">
                  <c:v>2.2804000000000002</c:v>
                </c:pt>
                <c:pt idx="260">
                  <c:v>2.4340000000000002</c:v>
                </c:pt>
                <c:pt idx="261">
                  <c:v>2.5276000000000001</c:v>
                </c:pt>
                <c:pt idx="262">
                  <c:v>2.5745</c:v>
                </c:pt>
                <c:pt idx="263">
                  <c:v>2.6105</c:v>
                </c:pt>
                <c:pt idx="264">
                  <c:v>2.4586999999999999</c:v>
                </c:pt>
                <c:pt idx="265">
                  <c:v>2.3431000000000002</c:v>
                </c:pt>
                <c:pt idx="266">
                  <c:v>2.4024000000000001</c:v>
                </c:pt>
                <c:pt idx="267">
                  <c:v>2.3397000000000001</c:v>
                </c:pt>
                <c:pt idx="268">
                  <c:v>2.4203000000000001</c:v>
                </c:pt>
                <c:pt idx="269">
                  <c:v>2.4925000000000002</c:v>
                </c:pt>
                <c:pt idx="270">
                  <c:v>2.4655</c:v>
                </c:pt>
                <c:pt idx="271">
                  <c:v>2.4809000000000001</c:v>
                </c:pt>
                <c:pt idx="272">
                  <c:v>2.516</c:v>
                </c:pt>
                <c:pt idx="273">
                  <c:v>2.6383000000000001</c:v>
                </c:pt>
                <c:pt idx="274">
                  <c:v>2.5339999999999998</c:v>
                </c:pt>
                <c:pt idx="275">
                  <c:v>2.6052</c:v>
                </c:pt>
                <c:pt idx="276">
                  <c:v>2.6032999999999999</c:v>
                </c:pt>
                <c:pt idx="277">
                  <c:v>2.5869</c:v>
                </c:pt>
                <c:pt idx="278">
                  <c:v>2.4759000000000002</c:v>
                </c:pt>
                <c:pt idx="279">
                  <c:v>2.532</c:v>
                </c:pt>
                <c:pt idx="280">
                  <c:v>2.5230999999999999</c:v>
                </c:pt>
                <c:pt idx="281">
                  <c:v>2.6233</c:v>
                </c:pt>
                <c:pt idx="282">
                  <c:v>2.5842999999999998</c:v>
                </c:pt>
                <c:pt idx="283">
                  <c:v>2.6623000000000001</c:v>
                </c:pt>
                <c:pt idx="284">
                  <c:v>2.7214999999999998</c:v>
                </c:pt>
                <c:pt idx="285">
                  <c:v>2.6246999999999998</c:v>
                </c:pt>
                <c:pt idx="286">
                  <c:v>2.7206999999999999</c:v>
                </c:pt>
                <c:pt idx="287">
                  <c:v>2.7208000000000001</c:v>
                </c:pt>
                <c:pt idx="288">
                  <c:v>2.7425999999999999</c:v>
                </c:pt>
                <c:pt idx="289">
                  <c:v>2.6543000000000001</c:v>
                </c:pt>
                <c:pt idx="290">
                  <c:v>2.7879</c:v>
                </c:pt>
                <c:pt idx="291">
                  <c:v>2.6476000000000002</c:v>
                </c:pt>
                <c:pt idx="292">
                  <c:v>2.7309999999999999</c:v>
                </c:pt>
                <c:pt idx="293">
                  <c:v>2.7427999999999999</c:v>
                </c:pt>
                <c:pt idx="294">
                  <c:v>2.6829000000000001</c:v>
                </c:pt>
                <c:pt idx="295">
                  <c:v>2.6440000000000001</c:v>
                </c:pt>
                <c:pt idx="296">
                  <c:v>2.7149999999999999</c:v>
                </c:pt>
                <c:pt idx="297">
                  <c:v>2.8193999999999999</c:v>
                </c:pt>
                <c:pt idx="298">
                  <c:v>2.8578999999999999</c:v>
                </c:pt>
                <c:pt idx="299">
                  <c:v>2.9948000000000001</c:v>
                </c:pt>
                <c:pt idx="300">
                  <c:v>3</c:v>
                </c:pt>
                <c:pt idx="301">
                  <c:v>2.8885999999999998</c:v>
                </c:pt>
                <c:pt idx="302">
                  <c:v>2.8645999999999998</c:v>
                </c:pt>
                <c:pt idx="303">
                  <c:v>2.8553000000000002</c:v>
                </c:pt>
                <c:pt idx="304">
                  <c:v>2.7444999999999999</c:v>
                </c:pt>
                <c:pt idx="305">
                  <c:v>2.7427000000000001</c:v>
                </c:pt>
                <c:pt idx="306">
                  <c:v>2.7033</c:v>
                </c:pt>
                <c:pt idx="307">
                  <c:v>2.7477</c:v>
                </c:pt>
                <c:pt idx="308">
                  <c:v>2.6217999999999999</c:v>
                </c:pt>
                <c:pt idx="309">
                  <c:v>2.5087999999999999</c:v>
                </c:pt>
                <c:pt idx="310">
                  <c:v>2.5777000000000001</c:v>
                </c:pt>
                <c:pt idx="311">
                  <c:v>2.6871</c:v>
                </c:pt>
                <c:pt idx="312">
                  <c:v>2.6446999999999998</c:v>
                </c:pt>
                <c:pt idx="313">
                  <c:v>2.6244999999999998</c:v>
                </c:pt>
              </c:numCache>
            </c:numRef>
          </c:val>
          <c:smooth val="0"/>
          <c:extLst>
            <c:ext xmlns:c16="http://schemas.microsoft.com/office/drawing/2014/chart" uri="{C3380CC4-5D6E-409C-BE32-E72D297353CC}">
              <c16:uniqueId val="{00000001-9BAE-4B0E-A74A-D760120880E0}"/>
            </c:ext>
          </c:extLst>
        </c:ser>
        <c:dLbls>
          <c:showLegendKey val="0"/>
          <c:showVal val="0"/>
          <c:showCatName val="0"/>
          <c:showSerName val="0"/>
          <c:showPercent val="0"/>
          <c:showBubbleSize val="0"/>
        </c:dLbls>
        <c:marker val="1"/>
        <c:smooth val="0"/>
        <c:axId val="705811024"/>
        <c:axId val="705810368"/>
      </c:lineChart>
      <c:dateAx>
        <c:axId val="581170584"/>
        <c:scaling>
          <c:orientation val="minMax"/>
        </c:scaling>
        <c:delete val="0"/>
        <c:axPos val="b"/>
        <c:numFmt formatCode="m/yyyy" sourceLinked="0"/>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81170912"/>
        <c:crosses val="autoZero"/>
        <c:auto val="1"/>
        <c:lblOffset val="100"/>
        <c:baseTimeUnit val="days"/>
        <c:majorUnit val="9"/>
        <c:majorTimeUnit val="months"/>
      </c:dateAx>
      <c:valAx>
        <c:axId val="58117091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81170584"/>
        <c:crosses val="autoZero"/>
        <c:crossBetween val="between"/>
      </c:valAx>
      <c:valAx>
        <c:axId val="705810368"/>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5811024"/>
        <c:crosses val="max"/>
        <c:crossBetween val="between"/>
      </c:valAx>
      <c:dateAx>
        <c:axId val="705811024"/>
        <c:scaling>
          <c:orientation val="minMax"/>
        </c:scaling>
        <c:delete val="1"/>
        <c:axPos val="b"/>
        <c:numFmt formatCode="m/d/yyyy" sourceLinked="1"/>
        <c:majorTickMark val="out"/>
        <c:minorTickMark val="none"/>
        <c:tickLblPos val="nextTo"/>
        <c:crossAx val="705810368"/>
        <c:crosses val="autoZero"/>
        <c:auto val="1"/>
        <c:lblOffset val="100"/>
        <c:baseTimeUnit val="days"/>
      </c:date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81541567969533E-2"/>
          <c:y val="0.19659097504157452"/>
          <c:w val="0.88693706981393827"/>
          <c:h val="0.63990600521937457"/>
        </c:manualLayout>
      </c:layout>
      <c:lineChart>
        <c:grouping val="standard"/>
        <c:varyColors val="0"/>
        <c:ser>
          <c:idx val="0"/>
          <c:order val="0"/>
          <c:tx>
            <c:strRef>
              <c:f>Sheet1!$B$1</c:f>
              <c:strCache>
                <c:ptCount val="1"/>
                <c:pt idx="0">
                  <c:v>Atlanta FED Growth in Median Wages</c:v>
                </c:pt>
              </c:strCache>
            </c:strRef>
          </c:tx>
          <c:spPr>
            <a:ln w="28575" cap="rnd">
              <a:solidFill>
                <a:srgbClr val="CF5722"/>
              </a:solidFill>
              <a:round/>
            </a:ln>
            <a:effectLst/>
          </c:spPr>
          <c:marker>
            <c:symbol val="none"/>
          </c:marker>
          <c:cat>
            <c:numRef>
              <c:f>Sheet1!$A$2:$A$74</c:f>
              <c:numCache>
                <c:formatCode>m/d/yyyy</c:formatCode>
                <c:ptCount val="73"/>
                <c:pt idx="0">
                  <c:v>43708</c:v>
                </c:pt>
                <c:pt idx="1">
                  <c:v>43677</c:v>
                </c:pt>
                <c:pt idx="2">
                  <c:v>43646</c:v>
                </c:pt>
                <c:pt idx="3">
                  <c:v>43616</c:v>
                </c:pt>
                <c:pt idx="4">
                  <c:v>43585</c:v>
                </c:pt>
                <c:pt idx="5">
                  <c:v>43555</c:v>
                </c:pt>
                <c:pt idx="6">
                  <c:v>43524</c:v>
                </c:pt>
                <c:pt idx="7">
                  <c:v>43496</c:v>
                </c:pt>
                <c:pt idx="8">
                  <c:v>43465</c:v>
                </c:pt>
                <c:pt idx="9">
                  <c:v>43434</c:v>
                </c:pt>
                <c:pt idx="10">
                  <c:v>43404</c:v>
                </c:pt>
                <c:pt idx="11">
                  <c:v>43373</c:v>
                </c:pt>
                <c:pt idx="12">
                  <c:v>43343</c:v>
                </c:pt>
                <c:pt idx="13">
                  <c:v>43312</c:v>
                </c:pt>
                <c:pt idx="14">
                  <c:v>43281</c:v>
                </c:pt>
                <c:pt idx="15">
                  <c:v>43251</c:v>
                </c:pt>
                <c:pt idx="16">
                  <c:v>43220</c:v>
                </c:pt>
                <c:pt idx="17">
                  <c:v>43190</c:v>
                </c:pt>
                <c:pt idx="18">
                  <c:v>43159</c:v>
                </c:pt>
                <c:pt idx="19">
                  <c:v>43131</c:v>
                </c:pt>
                <c:pt idx="20">
                  <c:v>43100</c:v>
                </c:pt>
                <c:pt idx="21">
                  <c:v>43069</c:v>
                </c:pt>
                <c:pt idx="22">
                  <c:v>43039</c:v>
                </c:pt>
                <c:pt idx="23">
                  <c:v>43008</c:v>
                </c:pt>
                <c:pt idx="24">
                  <c:v>42978</c:v>
                </c:pt>
                <c:pt idx="25">
                  <c:v>42947</c:v>
                </c:pt>
                <c:pt idx="26">
                  <c:v>42916</c:v>
                </c:pt>
                <c:pt idx="27">
                  <c:v>42886</c:v>
                </c:pt>
                <c:pt idx="28">
                  <c:v>42855</c:v>
                </c:pt>
                <c:pt idx="29">
                  <c:v>42825</c:v>
                </c:pt>
                <c:pt idx="30">
                  <c:v>42794</c:v>
                </c:pt>
                <c:pt idx="31">
                  <c:v>42766</c:v>
                </c:pt>
                <c:pt idx="32">
                  <c:v>42735</c:v>
                </c:pt>
                <c:pt idx="33">
                  <c:v>42704</c:v>
                </c:pt>
                <c:pt idx="34">
                  <c:v>42674</c:v>
                </c:pt>
                <c:pt idx="35">
                  <c:v>42643</c:v>
                </c:pt>
                <c:pt idx="36">
                  <c:v>42613</c:v>
                </c:pt>
                <c:pt idx="37">
                  <c:v>42582</c:v>
                </c:pt>
                <c:pt idx="38">
                  <c:v>42551</c:v>
                </c:pt>
                <c:pt idx="39">
                  <c:v>42521</c:v>
                </c:pt>
                <c:pt idx="40">
                  <c:v>42490</c:v>
                </c:pt>
                <c:pt idx="41">
                  <c:v>42460</c:v>
                </c:pt>
                <c:pt idx="42">
                  <c:v>42429</c:v>
                </c:pt>
                <c:pt idx="43">
                  <c:v>42400</c:v>
                </c:pt>
                <c:pt idx="44">
                  <c:v>42369</c:v>
                </c:pt>
                <c:pt idx="45">
                  <c:v>42338</c:v>
                </c:pt>
                <c:pt idx="46">
                  <c:v>42308</c:v>
                </c:pt>
                <c:pt idx="47">
                  <c:v>42277</c:v>
                </c:pt>
                <c:pt idx="48">
                  <c:v>42247</c:v>
                </c:pt>
                <c:pt idx="49">
                  <c:v>42216</c:v>
                </c:pt>
                <c:pt idx="50">
                  <c:v>42185</c:v>
                </c:pt>
                <c:pt idx="51">
                  <c:v>42155</c:v>
                </c:pt>
                <c:pt idx="52">
                  <c:v>42124</c:v>
                </c:pt>
                <c:pt idx="53">
                  <c:v>42094</c:v>
                </c:pt>
                <c:pt idx="54">
                  <c:v>42063</c:v>
                </c:pt>
                <c:pt idx="55">
                  <c:v>42035</c:v>
                </c:pt>
                <c:pt idx="56">
                  <c:v>42004</c:v>
                </c:pt>
                <c:pt idx="57">
                  <c:v>41973</c:v>
                </c:pt>
                <c:pt idx="58">
                  <c:v>41943</c:v>
                </c:pt>
                <c:pt idx="59">
                  <c:v>41912</c:v>
                </c:pt>
                <c:pt idx="60">
                  <c:v>41882</c:v>
                </c:pt>
                <c:pt idx="61">
                  <c:v>41851</c:v>
                </c:pt>
                <c:pt idx="62">
                  <c:v>41820</c:v>
                </c:pt>
                <c:pt idx="63">
                  <c:v>41790</c:v>
                </c:pt>
                <c:pt idx="64">
                  <c:v>41759</c:v>
                </c:pt>
                <c:pt idx="65">
                  <c:v>41729</c:v>
                </c:pt>
                <c:pt idx="66">
                  <c:v>41698</c:v>
                </c:pt>
                <c:pt idx="67">
                  <c:v>41670</c:v>
                </c:pt>
                <c:pt idx="68">
                  <c:v>41639</c:v>
                </c:pt>
                <c:pt idx="69">
                  <c:v>41608</c:v>
                </c:pt>
                <c:pt idx="70">
                  <c:v>41578</c:v>
                </c:pt>
                <c:pt idx="71">
                  <c:v>41547</c:v>
                </c:pt>
                <c:pt idx="72">
                  <c:v>41517</c:v>
                </c:pt>
              </c:numCache>
            </c:numRef>
          </c:cat>
          <c:val>
            <c:numRef>
              <c:f>Sheet1!$B$2:$B$74</c:f>
              <c:numCache>
                <c:formatCode>General</c:formatCode>
                <c:ptCount val="73"/>
                <c:pt idx="0">
                  <c:v>3.7</c:v>
                </c:pt>
                <c:pt idx="1">
                  <c:v>3.9</c:v>
                </c:pt>
                <c:pt idx="2">
                  <c:v>3.9</c:v>
                </c:pt>
                <c:pt idx="3">
                  <c:v>3.7</c:v>
                </c:pt>
                <c:pt idx="4">
                  <c:v>3.6</c:v>
                </c:pt>
                <c:pt idx="5">
                  <c:v>3.5</c:v>
                </c:pt>
                <c:pt idx="6">
                  <c:v>3.4</c:v>
                </c:pt>
                <c:pt idx="7">
                  <c:v>3.7</c:v>
                </c:pt>
                <c:pt idx="8">
                  <c:v>3.8</c:v>
                </c:pt>
                <c:pt idx="9">
                  <c:v>3.9</c:v>
                </c:pt>
                <c:pt idx="10">
                  <c:v>3.7</c:v>
                </c:pt>
                <c:pt idx="11">
                  <c:v>3.5</c:v>
                </c:pt>
                <c:pt idx="12">
                  <c:v>3.5</c:v>
                </c:pt>
                <c:pt idx="13">
                  <c:v>3.3</c:v>
                </c:pt>
                <c:pt idx="14">
                  <c:v>3.2</c:v>
                </c:pt>
                <c:pt idx="15">
                  <c:v>3.2</c:v>
                </c:pt>
                <c:pt idx="16">
                  <c:v>3.3</c:v>
                </c:pt>
                <c:pt idx="17">
                  <c:v>3.3</c:v>
                </c:pt>
                <c:pt idx="18">
                  <c:v>2.9</c:v>
                </c:pt>
                <c:pt idx="19">
                  <c:v>3</c:v>
                </c:pt>
                <c:pt idx="20">
                  <c:v>2.9</c:v>
                </c:pt>
                <c:pt idx="21">
                  <c:v>3.2</c:v>
                </c:pt>
                <c:pt idx="22">
                  <c:v>3.4</c:v>
                </c:pt>
                <c:pt idx="23">
                  <c:v>3.6</c:v>
                </c:pt>
                <c:pt idx="24">
                  <c:v>3.4</c:v>
                </c:pt>
                <c:pt idx="25">
                  <c:v>3.3</c:v>
                </c:pt>
                <c:pt idx="26">
                  <c:v>3.2</c:v>
                </c:pt>
                <c:pt idx="27">
                  <c:v>3.4</c:v>
                </c:pt>
                <c:pt idx="28">
                  <c:v>3.5</c:v>
                </c:pt>
                <c:pt idx="29">
                  <c:v>3.4</c:v>
                </c:pt>
                <c:pt idx="30">
                  <c:v>3.2</c:v>
                </c:pt>
                <c:pt idx="31">
                  <c:v>3.2</c:v>
                </c:pt>
                <c:pt idx="32">
                  <c:v>3.5</c:v>
                </c:pt>
                <c:pt idx="33">
                  <c:v>3.9</c:v>
                </c:pt>
                <c:pt idx="34">
                  <c:v>3.9</c:v>
                </c:pt>
                <c:pt idx="35">
                  <c:v>3.6</c:v>
                </c:pt>
                <c:pt idx="36">
                  <c:v>3.3</c:v>
                </c:pt>
                <c:pt idx="37">
                  <c:v>3.4</c:v>
                </c:pt>
                <c:pt idx="38">
                  <c:v>3.6</c:v>
                </c:pt>
                <c:pt idx="39">
                  <c:v>3.5</c:v>
                </c:pt>
                <c:pt idx="40">
                  <c:v>3.4</c:v>
                </c:pt>
                <c:pt idx="41">
                  <c:v>3.2</c:v>
                </c:pt>
                <c:pt idx="42">
                  <c:v>3.2</c:v>
                </c:pt>
                <c:pt idx="43">
                  <c:v>3.1</c:v>
                </c:pt>
                <c:pt idx="44">
                  <c:v>3.1</c:v>
                </c:pt>
                <c:pt idx="45">
                  <c:v>3.1</c:v>
                </c:pt>
                <c:pt idx="46">
                  <c:v>2.9</c:v>
                </c:pt>
                <c:pt idx="47">
                  <c:v>3</c:v>
                </c:pt>
                <c:pt idx="48">
                  <c:v>3.1</c:v>
                </c:pt>
                <c:pt idx="49">
                  <c:v>3.2</c:v>
                </c:pt>
                <c:pt idx="50">
                  <c:v>3.2</c:v>
                </c:pt>
                <c:pt idx="51">
                  <c:v>3.3</c:v>
                </c:pt>
                <c:pt idx="52">
                  <c:v>3.3</c:v>
                </c:pt>
                <c:pt idx="53">
                  <c:v>3.2</c:v>
                </c:pt>
                <c:pt idx="54">
                  <c:v>3</c:v>
                </c:pt>
                <c:pt idx="55">
                  <c:v>3</c:v>
                </c:pt>
                <c:pt idx="56">
                  <c:v>2.9</c:v>
                </c:pt>
                <c:pt idx="57">
                  <c:v>2.9</c:v>
                </c:pt>
                <c:pt idx="58">
                  <c:v>2.8</c:v>
                </c:pt>
                <c:pt idx="59">
                  <c:v>2.6</c:v>
                </c:pt>
                <c:pt idx="60">
                  <c:v>2.4</c:v>
                </c:pt>
                <c:pt idx="61">
                  <c:v>2.4</c:v>
                </c:pt>
                <c:pt idx="62">
                  <c:v>2.2999999999999998</c:v>
                </c:pt>
                <c:pt idx="63">
                  <c:v>2.2999999999999998</c:v>
                </c:pt>
                <c:pt idx="64">
                  <c:v>2.2999999999999998</c:v>
                </c:pt>
                <c:pt idx="65">
                  <c:v>2.4</c:v>
                </c:pt>
                <c:pt idx="66">
                  <c:v>2.5</c:v>
                </c:pt>
                <c:pt idx="67">
                  <c:v>2.2999999999999998</c:v>
                </c:pt>
                <c:pt idx="68">
                  <c:v>2.2000000000000002</c:v>
                </c:pt>
                <c:pt idx="69">
                  <c:v>2</c:v>
                </c:pt>
                <c:pt idx="70">
                  <c:v>2.2000000000000002</c:v>
                </c:pt>
                <c:pt idx="71">
                  <c:v>2.4</c:v>
                </c:pt>
                <c:pt idx="72">
                  <c:v>2.2999999999999998</c:v>
                </c:pt>
              </c:numCache>
            </c:numRef>
          </c:val>
          <c:smooth val="0"/>
          <c:extLst>
            <c:ext xmlns:c16="http://schemas.microsoft.com/office/drawing/2014/chart" uri="{C3380CC4-5D6E-409C-BE32-E72D297353CC}">
              <c16:uniqueId val="{00000000-DEC4-4A7F-8B91-D61B1DA1CBEE}"/>
            </c:ext>
          </c:extLst>
        </c:ser>
        <c:dLbls>
          <c:showLegendKey val="0"/>
          <c:showVal val="0"/>
          <c:showCatName val="0"/>
          <c:showSerName val="0"/>
          <c:showPercent val="0"/>
          <c:showBubbleSize val="0"/>
        </c:dLbls>
        <c:smooth val="0"/>
        <c:axId val="758837504"/>
        <c:axId val="758830616"/>
      </c:lineChart>
      <c:dateAx>
        <c:axId val="758837504"/>
        <c:scaling>
          <c:orientation val="minMax"/>
        </c:scaling>
        <c:delete val="0"/>
        <c:axPos val="b"/>
        <c:numFmt formatCode="m/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758830616"/>
        <c:crosses val="autoZero"/>
        <c:auto val="1"/>
        <c:lblOffset val="100"/>
        <c:baseTimeUnit val="months"/>
        <c:majorUnit val="8"/>
        <c:majorTimeUnit val="months"/>
      </c:dateAx>
      <c:valAx>
        <c:axId val="758830616"/>
        <c:scaling>
          <c:orientation val="minMax"/>
          <c:min val="2"/>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58837504"/>
        <c:crosses val="autoZero"/>
        <c:crossBetween val="between"/>
        <c:majorUnit val="0.30000000000000004"/>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0" dirty="0">
                <a:solidFill>
                  <a:schemeClr val="tx1"/>
                </a:solidFill>
              </a:rPr>
              <a:t>Global</a:t>
            </a:r>
            <a:r>
              <a:rPr lang="en-US" b="0" baseline="0" dirty="0">
                <a:solidFill>
                  <a:schemeClr val="tx1"/>
                </a:solidFill>
              </a:rPr>
              <a:t> Backdrop is Not Great, but Still Okay</a:t>
            </a:r>
            <a:endParaRPr lang="en-US" b="0"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015961286089239E-2"/>
          <c:y val="0.12842199803149607"/>
          <c:w val="0.86060744750656171"/>
          <c:h val="0.74164960629921262"/>
        </c:manualLayout>
      </c:layout>
      <c:lineChart>
        <c:grouping val="standard"/>
        <c:varyColors val="0"/>
        <c:ser>
          <c:idx val="0"/>
          <c:order val="0"/>
          <c:tx>
            <c:strRef>
              <c:f>Sheet1!$B$1</c:f>
              <c:strCache>
                <c:ptCount val="1"/>
                <c:pt idx="0">
                  <c:v>Citi-Economic Data Change Index - G10</c:v>
                </c:pt>
              </c:strCache>
            </c:strRef>
          </c:tx>
          <c:spPr>
            <a:ln w="28575" cap="rnd">
              <a:solidFill>
                <a:srgbClr val="CF5722"/>
              </a:solidFill>
              <a:round/>
            </a:ln>
            <a:effectLst/>
          </c:spPr>
          <c:marker>
            <c:symbol val="none"/>
          </c:marker>
          <c:cat>
            <c:numRef>
              <c:f>Sheet1!$A$2:$A$1702</c:f>
              <c:numCache>
                <c:formatCode>m/d/yyyy</c:formatCode>
                <c:ptCount val="1701"/>
                <c:pt idx="0">
                  <c:v>41365</c:v>
                </c:pt>
                <c:pt idx="1">
                  <c:v>41366</c:v>
                </c:pt>
                <c:pt idx="2">
                  <c:v>41367</c:v>
                </c:pt>
                <c:pt idx="3">
                  <c:v>41368</c:v>
                </c:pt>
                <c:pt idx="4">
                  <c:v>41369</c:v>
                </c:pt>
                <c:pt idx="5">
                  <c:v>41372</c:v>
                </c:pt>
                <c:pt idx="6">
                  <c:v>41373</c:v>
                </c:pt>
                <c:pt idx="7">
                  <c:v>41374</c:v>
                </c:pt>
                <c:pt idx="8">
                  <c:v>41375</c:v>
                </c:pt>
                <c:pt idx="9">
                  <c:v>41376</c:v>
                </c:pt>
                <c:pt idx="10">
                  <c:v>41379</c:v>
                </c:pt>
                <c:pt idx="11">
                  <c:v>41380</c:v>
                </c:pt>
                <c:pt idx="12">
                  <c:v>41381</c:v>
                </c:pt>
                <c:pt idx="13">
                  <c:v>41382</c:v>
                </c:pt>
                <c:pt idx="14">
                  <c:v>41383</c:v>
                </c:pt>
                <c:pt idx="15">
                  <c:v>41386</c:v>
                </c:pt>
                <c:pt idx="16">
                  <c:v>41387</c:v>
                </c:pt>
                <c:pt idx="17">
                  <c:v>41388</c:v>
                </c:pt>
                <c:pt idx="18">
                  <c:v>41389</c:v>
                </c:pt>
                <c:pt idx="19">
                  <c:v>41390</c:v>
                </c:pt>
                <c:pt idx="20">
                  <c:v>41393</c:v>
                </c:pt>
                <c:pt idx="21">
                  <c:v>41394</c:v>
                </c:pt>
                <c:pt idx="22">
                  <c:v>41395</c:v>
                </c:pt>
                <c:pt idx="23">
                  <c:v>41396</c:v>
                </c:pt>
                <c:pt idx="24">
                  <c:v>41397</c:v>
                </c:pt>
                <c:pt idx="25">
                  <c:v>41400</c:v>
                </c:pt>
                <c:pt idx="26">
                  <c:v>41401</c:v>
                </c:pt>
                <c:pt idx="27">
                  <c:v>41402</c:v>
                </c:pt>
                <c:pt idx="28">
                  <c:v>41403</c:v>
                </c:pt>
                <c:pt idx="29">
                  <c:v>41404</c:v>
                </c:pt>
                <c:pt idx="30">
                  <c:v>41407</c:v>
                </c:pt>
                <c:pt idx="31">
                  <c:v>41408</c:v>
                </c:pt>
                <c:pt idx="32">
                  <c:v>41409</c:v>
                </c:pt>
                <c:pt idx="33">
                  <c:v>41410</c:v>
                </c:pt>
                <c:pt idx="34">
                  <c:v>41411</c:v>
                </c:pt>
                <c:pt idx="35">
                  <c:v>41414</c:v>
                </c:pt>
                <c:pt idx="36">
                  <c:v>41415</c:v>
                </c:pt>
                <c:pt idx="37">
                  <c:v>41416</c:v>
                </c:pt>
                <c:pt idx="38">
                  <c:v>41417</c:v>
                </c:pt>
                <c:pt idx="39">
                  <c:v>41418</c:v>
                </c:pt>
                <c:pt idx="40">
                  <c:v>41421</c:v>
                </c:pt>
                <c:pt idx="41">
                  <c:v>41422</c:v>
                </c:pt>
                <c:pt idx="42">
                  <c:v>41423</c:v>
                </c:pt>
                <c:pt idx="43">
                  <c:v>41424</c:v>
                </c:pt>
                <c:pt idx="44">
                  <c:v>41425</c:v>
                </c:pt>
                <c:pt idx="45">
                  <c:v>41428</c:v>
                </c:pt>
                <c:pt idx="46">
                  <c:v>41429</c:v>
                </c:pt>
                <c:pt idx="47">
                  <c:v>41430</c:v>
                </c:pt>
                <c:pt idx="48">
                  <c:v>41431</c:v>
                </c:pt>
                <c:pt idx="49">
                  <c:v>41432</c:v>
                </c:pt>
                <c:pt idx="50">
                  <c:v>41435</c:v>
                </c:pt>
                <c:pt idx="51">
                  <c:v>41436</c:v>
                </c:pt>
                <c:pt idx="52">
                  <c:v>41437</c:v>
                </c:pt>
                <c:pt idx="53">
                  <c:v>41438</c:v>
                </c:pt>
                <c:pt idx="54">
                  <c:v>41439</c:v>
                </c:pt>
                <c:pt idx="55">
                  <c:v>41442</c:v>
                </c:pt>
                <c:pt idx="56">
                  <c:v>41443</c:v>
                </c:pt>
                <c:pt idx="57">
                  <c:v>41444</c:v>
                </c:pt>
                <c:pt idx="58">
                  <c:v>41445</c:v>
                </c:pt>
                <c:pt idx="59">
                  <c:v>41446</c:v>
                </c:pt>
                <c:pt idx="60">
                  <c:v>41449</c:v>
                </c:pt>
                <c:pt idx="61">
                  <c:v>41450</c:v>
                </c:pt>
                <c:pt idx="62">
                  <c:v>41451</c:v>
                </c:pt>
                <c:pt idx="63">
                  <c:v>41452</c:v>
                </c:pt>
                <c:pt idx="64">
                  <c:v>41453</c:v>
                </c:pt>
                <c:pt idx="65">
                  <c:v>41456</c:v>
                </c:pt>
                <c:pt idx="66">
                  <c:v>41457</c:v>
                </c:pt>
                <c:pt idx="67">
                  <c:v>41458</c:v>
                </c:pt>
                <c:pt idx="68">
                  <c:v>41459</c:v>
                </c:pt>
                <c:pt idx="69">
                  <c:v>41460</c:v>
                </c:pt>
                <c:pt idx="70">
                  <c:v>41463</c:v>
                </c:pt>
                <c:pt idx="71">
                  <c:v>41464</c:v>
                </c:pt>
                <c:pt idx="72">
                  <c:v>41465</c:v>
                </c:pt>
                <c:pt idx="73">
                  <c:v>41466</c:v>
                </c:pt>
                <c:pt idx="74">
                  <c:v>41467</c:v>
                </c:pt>
                <c:pt idx="75">
                  <c:v>41470</c:v>
                </c:pt>
                <c:pt idx="76">
                  <c:v>41471</c:v>
                </c:pt>
                <c:pt idx="77">
                  <c:v>41472</c:v>
                </c:pt>
                <c:pt idx="78">
                  <c:v>41473</c:v>
                </c:pt>
                <c:pt idx="79">
                  <c:v>41474</c:v>
                </c:pt>
                <c:pt idx="80">
                  <c:v>41477</c:v>
                </c:pt>
                <c:pt idx="81">
                  <c:v>41478</c:v>
                </c:pt>
                <c:pt idx="82">
                  <c:v>41479</c:v>
                </c:pt>
                <c:pt idx="83">
                  <c:v>41480</c:v>
                </c:pt>
                <c:pt idx="84">
                  <c:v>41481</c:v>
                </c:pt>
                <c:pt idx="85">
                  <c:v>41484</c:v>
                </c:pt>
                <c:pt idx="86">
                  <c:v>41485</c:v>
                </c:pt>
                <c:pt idx="87">
                  <c:v>41486</c:v>
                </c:pt>
                <c:pt idx="88">
                  <c:v>41487</c:v>
                </c:pt>
                <c:pt idx="89">
                  <c:v>41488</c:v>
                </c:pt>
                <c:pt idx="90">
                  <c:v>41491</c:v>
                </c:pt>
                <c:pt idx="91">
                  <c:v>41492</c:v>
                </c:pt>
                <c:pt idx="92">
                  <c:v>41493</c:v>
                </c:pt>
                <c:pt idx="93">
                  <c:v>41494</c:v>
                </c:pt>
                <c:pt idx="94">
                  <c:v>41495</c:v>
                </c:pt>
                <c:pt idx="95">
                  <c:v>41498</c:v>
                </c:pt>
                <c:pt idx="96">
                  <c:v>41499</c:v>
                </c:pt>
                <c:pt idx="97">
                  <c:v>41500</c:v>
                </c:pt>
                <c:pt idx="98">
                  <c:v>41501</c:v>
                </c:pt>
                <c:pt idx="99">
                  <c:v>41502</c:v>
                </c:pt>
                <c:pt idx="100">
                  <c:v>41505</c:v>
                </c:pt>
                <c:pt idx="101">
                  <c:v>41506</c:v>
                </c:pt>
                <c:pt idx="102">
                  <c:v>41507</c:v>
                </c:pt>
                <c:pt idx="103">
                  <c:v>41508</c:v>
                </c:pt>
                <c:pt idx="104">
                  <c:v>41509</c:v>
                </c:pt>
                <c:pt idx="105">
                  <c:v>41512</c:v>
                </c:pt>
                <c:pt idx="106">
                  <c:v>41513</c:v>
                </c:pt>
                <c:pt idx="107">
                  <c:v>41514</c:v>
                </c:pt>
                <c:pt idx="108">
                  <c:v>41515</c:v>
                </c:pt>
                <c:pt idx="109">
                  <c:v>41516</c:v>
                </c:pt>
                <c:pt idx="110">
                  <c:v>41519</c:v>
                </c:pt>
                <c:pt idx="111">
                  <c:v>41520</c:v>
                </c:pt>
                <c:pt idx="112">
                  <c:v>41521</c:v>
                </c:pt>
                <c:pt idx="113">
                  <c:v>41522</c:v>
                </c:pt>
                <c:pt idx="114">
                  <c:v>41523</c:v>
                </c:pt>
                <c:pt idx="115">
                  <c:v>41526</c:v>
                </c:pt>
                <c:pt idx="116">
                  <c:v>41527</c:v>
                </c:pt>
                <c:pt idx="117">
                  <c:v>41528</c:v>
                </c:pt>
                <c:pt idx="118">
                  <c:v>41529</c:v>
                </c:pt>
                <c:pt idx="119">
                  <c:v>41530</c:v>
                </c:pt>
                <c:pt idx="120">
                  <c:v>41533</c:v>
                </c:pt>
                <c:pt idx="121">
                  <c:v>41534</c:v>
                </c:pt>
                <c:pt idx="122">
                  <c:v>41535</c:v>
                </c:pt>
                <c:pt idx="123">
                  <c:v>41536</c:v>
                </c:pt>
                <c:pt idx="124">
                  <c:v>41537</c:v>
                </c:pt>
                <c:pt idx="125">
                  <c:v>41540</c:v>
                </c:pt>
                <c:pt idx="126">
                  <c:v>41541</c:v>
                </c:pt>
                <c:pt idx="127">
                  <c:v>41542</c:v>
                </c:pt>
                <c:pt idx="128">
                  <c:v>41543</c:v>
                </c:pt>
                <c:pt idx="129">
                  <c:v>41544</c:v>
                </c:pt>
                <c:pt idx="130">
                  <c:v>41547</c:v>
                </c:pt>
                <c:pt idx="131">
                  <c:v>41548</c:v>
                </c:pt>
                <c:pt idx="132">
                  <c:v>41549</c:v>
                </c:pt>
                <c:pt idx="133">
                  <c:v>41550</c:v>
                </c:pt>
                <c:pt idx="134">
                  <c:v>41551</c:v>
                </c:pt>
                <c:pt idx="135">
                  <c:v>41554</c:v>
                </c:pt>
                <c:pt idx="136">
                  <c:v>41555</c:v>
                </c:pt>
                <c:pt idx="137">
                  <c:v>41556</c:v>
                </c:pt>
                <c:pt idx="138">
                  <c:v>41557</c:v>
                </c:pt>
                <c:pt idx="139">
                  <c:v>41558</c:v>
                </c:pt>
                <c:pt idx="140">
                  <c:v>41561</c:v>
                </c:pt>
                <c:pt idx="141">
                  <c:v>41562</c:v>
                </c:pt>
                <c:pt idx="142">
                  <c:v>41563</c:v>
                </c:pt>
                <c:pt idx="143">
                  <c:v>41564</c:v>
                </c:pt>
                <c:pt idx="144">
                  <c:v>41565</c:v>
                </c:pt>
                <c:pt idx="145">
                  <c:v>41568</c:v>
                </c:pt>
                <c:pt idx="146">
                  <c:v>41569</c:v>
                </c:pt>
                <c:pt idx="147">
                  <c:v>41570</c:v>
                </c:pt>
                <c:pt idx="148">
                  <c:v>41571</c:v>
                </c:pt>
                <c:pt idx="149">
                  <c:v>41572</c:v>
                </c:pt>
                <c:pt idx="150">
                  <c:v>41575</c:v>
                </c:pt>
                <c:pt idx="151">
                  <c:v>41576</c:v>
                </c:pt>
                <c:pt idx="152">
                  <c:v>41577</c:v>
                </c:pt>
                <c:pt idx="153">
                  <c:v>41578</c:v>
                </c:pt>
                <c:pt idx="154">
                  <c:v>41579</c:v>
                </c:pt>
                <c:pt idx="155">
                  <c:v>41582</c:v>
                </c:pt>
                <c:pt idx="156">
                  <c:v>41583</c:v>
                </c:pt>
                <c:pt idx="157">
                  <c:v>41584</c:v>
                </c:pt>
                <c:pt idx="158">
                  <c:v>41585</c:v>
                </c:pt>
                <c:pt idx="159">
                  <c:v>41586</c:v>
                </c:pt>
                <c:pt idx="160">
                  <c:v>41589</c:v>
                </c:pt>
                <c:pt idx="161">
                  <c:v>41590</c:v>
                </c:pt>
                <c:pt idx="162">
                  <c:v>41591</c:v>
                </c:pt>
                <c:pt idx="163">
                  <c:v>41592</c:v>
                </c:pt>
                <c:pt idx="164">
                  <c:v>41593</c:v>
                </c:pt>
                <c:pt idx="165">
                  <c:v>41596</c:v>
                </c:pt>
                <c:pt idx="166">
                  <c:v>41597</c:v>
                </c:pt>
                <c:pt idx="167">
                  <c:v>41598</c:v>
                </c:pt>
                <c:pt idx="168">
                  <c:v>41599</c:v>
                </c:pt>
                <c:pt idx="169">
                  <c:v>41600</c:v>
                </c:pt>
                <c:pt idx="170">
                  <c:v>41603</c:v>
                </c:pt>
                <c:pt idx="171">
                  <c:v>41604</c:v>
                </c:pt>
                <c:pt idx="172">
                  <c:v>41605</c:v>
                </c:pt>
                <c:pt idx="173">
                  <c:v>41606</c:v>
                </c:pt>
                <c:pt idx="174">
                  <c:v>41607</c:v>
                </c:pt>
                <c:pt idx="175">
                  <c:v>41610</c:v>
                </c:pt>
                <c:pt idx="176">
                  <c:v>41611</c:v>
                </c:pt>
                <c:pt idx="177">
                  <c:v>41612</c:v>
                </c:pt>
                <c:pt idx="178">
                  <c:v>41613</c:v>
                </c:pt>
                <c:pt idx="179">
                  <c:v>41614</c:v>
                </c:pt>
                <c:pt idx="180">
                  <c:v>41617</c:v>
                </c:pt>
                <c:pt idx="181">
                  <c:v>41618</c:v>
                </c:pt>
                <c:pt idx="182">
                  <c:v>41619</c:v>
                </c:pt>
                <c:pt idx="183">
                  <c:v>41620</c:v>
                </c:pt>
                <c:pt idx="184">
                  <c:v>41621</c:v>
                </c:pt>
                <c:pt idx="185">
                  <c:v>41624</c:v>
                </c:pt>
                <c:pt idx="186">
                  <c:v>41625</c:v>
                </c:pt>
                <c:pt idx="187">
                  <c:v>41626</c:v>
                </c:pt>
                <c:pt idx="188">
                  <c:v>41627</c:v>
                </c:pt>
                <c:pt idx="189">
                  <c:v>41628</c:v>
                </c:pt>
                <c:pt idx="190">
                  <c:v>41631</c:v>
                </c:pt>
                <c:pt idx="191">
                  <c:v>41632</c:v>
                </c:pt>
                <c:pt idx="192">
                  <c:v>41633</c:v>
                </c:pt>
                <c:pt idx="193">
                  <c:v>41634</c:v>
                </c:pt>
                <c:pt idx="194">
                  <c:v>41635</c:v>
                </c:pt>
                <c:pt idx="195">
                  <c:v>41638</c:v>
                </c:pt>
                <c:pt idx="196">
                  <c:v>41639</c:v>
                </c:pt>
                <c:pt idx="197">
                  <c:v>41640</c:v>
                </c:pt>
                <c:pt idx="198">
                  <c:v>41641</c:v>
                </c:pt>
                <c:pt idx="199">
                  <c:v>41642</c:v>
                </c:pt>
                <c:pt idx="200">
                  <c:v>41645</c:v>
                </c:pt>
                <c:pt idx="201">
                  <c:v>41646</c:v>
                </c:pt>
                <c:pt idx="202">
                  <c:v>41647</c:v>
                </c:pt>
                <c:pt idx="203">
                  <c:v>41648</c:v>
                </c:pt>
                <c:pt idx="204">
                  <c:v>41649</c:v>
                </c:pt>
                <c:pt idx="205">
                  <c:v>41652</c:v>
                </c:pt>
                <c:pt idx="206">
                  <c:v>41653</c:v>
                </c:pt>
                <c:pt idx="207">
                  <c:v>41654</c:v>
                </c:pt>
                <c:pt idx="208">
                  <c:v>41655</c:v>
                </c:pt>
                <c:pt idx="209">
                  <c:v>41656</c:v>
                </c:pt>
                <c:pt idx="210">
                  <c:v>41659</c:v>
                </c:pt>
                <c:pt idx="211">
                  <c:v>41660</c:v>
                </c:pt>
                <c:pt idx="212">
                  <c:v>41661</c:v>
                </c:pt>
                <c:pt idx="213">
                  <c:v>41662</c:v>
                </c:pt>
                <c:pt idx="214">
                  <c:v>41663</c:v>
                </c:pt>
                <c:pt idx="215">
                  <c:v>41666</c:v>
                </c:pt>
                <c:pt idx="216">
                  <c:v>41667</c:v>
                </c:pt>
                <c:pt idx="217">
                  <c:v>41668</c:v>
                </c:pt>
                <c:pt idx="218">
                  <c:v>41669</c:v>
                </c:pt>
                <c:pt idx="219">
                  <c:v>41670</c:v>
                </c:pt>
                <c:pt idx="220">
                  <c:v>41673</c:v>
                </c:pt>
                <c:pt idx="221">
                  <c:v>41674</c:v>
                </c:pt>
                <c:pt idx="222">
                  <c:v>41675</c:v>
                </c:pt>
                <c:pt idx="223">
                  <c:v>41676</c:v>
                </c:pt>
                <c:pt idx="224">
                  <c:v>41677</c:v>
                </c:pt>
                <c:pt idx="225">
                  <c:v>41680</c:v>
                </c:pt>
                <c:pt idx="226">
                  <c:v>41681</c:v>
                </c:pt>
                <c:pt idx="227">
                  <c:v>41682</c:v>
                </c:pt>
                <c:pt idx="228">
                  <c:v>41683</c:v>
                </c:pt>
                <c:pt idx="229">
                  <c:v>41684</c:v>
                </c:pt>
                <c:pt idx="230">
                  <c:v>41687</c:v>
                </c:pt>
                <c:pt idx="231">
                  <c:v>41688</c:v>
                </c:pt>
                <c:pt idx="232">
                  <c:v>41689</c:v>
                </c:pt>
                <c:pt idx="233">
                  <c:v>41690</c:v>
                </c:pt>
                <c:pt idx="234">
                  <c:v>41691</c:v>
                </c:pt>
                <c:pt idx="235">
                  <c:v>41694</c:v>
                </c:pt>
                <c:pt idx="236">
                  <c:v>41695</c:v>
                </c:pt>
                <c:pt idx="237">
                  <c:v>41696</c:v>
                </c:pt>
                <c:pt idx="238">
                  <c:v>41697</c:v>
                </c:pt>
                <c:pt idx="239">
                  <c:v>41698</c:v>
                </c:pt>
                <c:pt idx="240">
                  <c:v>41701</c:v>
                </c:pt>
                <c:pt idx="241">
                  <c:v>41702</c:v>
                </c:pt>
                <c:pt idx="242">
                  <c:v>41703</c:v>
                </c:pt>
                <c:pt idx="243">
                  <c:v>41704</c:v>
                </c:pt>
                <c:pt idx="244">
                  <c:v>41705</c:v>
                </c:pt>
                <c:pt idx="245">
                  <c:v>41708</c:v>
                </c:pt>
                <c:pt idx="246">
                  <c:v>41709</c:v>
                </c:pt>
                <c:pt idx="247">
                  <c:v>41710</c:v>
                </c:pt>
                <c:pt idx="248">
                  <c:v>41711</c:v>
                </c:pt>
                <c:pt idx="249">
                  <c:v>41712</c:v>
                </c:pt>
                <c:pt idx="250">
                  <c:v>41715</c:v>
                </c:pt>
                <c:pt idx="251">
                  <c:v>41716</c:v>
                </c:pt>
                <c:pt idx="252">
                  <c:v>41717</c:v>
                </c:pt>
                <c:pt idx="253">
                  <c:v>41718</c:v>
                </c:pt>
                <c:pt idx="254">
                  <c:v>41719</c:v>
                </c:pt>
                <c:pt idx="255">
                  <c:v>41722</c:v>
                </c:pt>
                <c:pt idx="256">
                  <c:v>41723</c:v>
                </c:pt>
                <c:pt idx="257">
                  <c:v>41724</c:v>
                </c:pt>
                <c:pt idx="258">
                  <c:v>41725</c:v>
                </c:pt>
                <c:pt idx="259">
                  <c:v>41726</c:v>
                </c:pt>
                <c:pt idx="260">
                  <c:v>41729</c:v>
                </c:pt>
                <c:pt idx="261">
                  <c:v>41730</c:v>
                </c:pt>
                <c:pt idx="262">
                  <c:v>41731</c:v>
                </c:pt>
                <c:pt idx="263">
                  <c:v>41732</c:v>
                </c:pt>
                <c:pt idx="264">
                  <c:v>41733</c:v>
                </c:pt>
                <c:pt idx="265">
                  <c:v>41736</c:v>
                </c:pt>
                <c:pt idx="266">
                  <c:v>41737</c:v>
                </c:pt>
                <c:pt idx="267">
                  <c:v>41738</c:v>
                </c:pt>
                <c:pt idx="268">
                  <c:v>41739</c:v>
                </c:pt>
                <c:pt idx="269">
                  <c:v>41740</c:v>
                </c:pt>
                <c:pt idx="270">
                  <c:v>41743</c:v>
                </c:pt>
                <c:pt idx="271">
                  <c:v>41744</c:v>
                </c:pt>
                <c:pt idx="272">
                  <c:v>41745</c:v>
                </c:pt>
                <c:pt idx="273">
                  <c:v>41746</c:v>
                </c:pt>
                <c:pt idx="274">
                  <c:v>41747</c:v>
                </c:pt>
                <c:pt idx="275">
                  <c:v>41750</c:v>
                </c:pt>
                <c:pt idx="276">
                  <c:v>41751</c:v>
                </c:pt>
                <c:pt idx="277">
                  <c:v>41752</c:v>
                </c:pt>
                <c:pt idx="278">
                  <c:v>41753</c:v>
                </c:pt>
                <c:pt idx="279">
                  <c:v>41754</c:v>
                </c:pt>
                <c:pt idx="280">
                  <c:v>41757</c:v>
                </c:pt>
                <c:pt idx="281">
                  <c:v>41758</c:v>
                </c:pt>
                <c:pt idx="282">
                  <c:v>41759</c:v>
                </c:pt>
                <c:pt idx="283">
                  <c:v>41760</c:v>
                </c:pt>
                <c:pt idx="284">
                  <c:v>41761</c:v>
                </c:pt>
                <c:pt idx="285">
                  <c:v>41764</c:v>
                </c:pt>
                <c:pt idx="286">
                  <c:v>41765</c:v>
                </c:pt>
                <c:pt idx="287">
                  <c:v>41766</c:v>
                </c:pt>
                <c:pt idx="288">
                  <c:v>41767</c:v>
                </c:pt>
                <c:pt idx="289">
                  <c:v>41768</c:v>
                </c:pt>
                <c:pt idx="290">
                  <c:v>41771</c:v>
                </c:pt>
                <c:pt idx="291">
                  <c:v>41772</c:v>
                </c:pt>
                <c:pt idx="292">
                  <c:v>41773</c:v>
                </c:pt>
                <c:pt idx="293">
                  <c:v>41774</c:v>
                </c:pt>
                <c:pt idx="294">
                  <c:v>41775</c:v>
                </c:pt>
                <c:pt idx="295">
                  <c:v>41778</c:v>
                </c:pt>
                <c:pt idx="296">
                  <c:v>41779</c:v>
                </c:pt>
                <c:pt idx="297">
                  <c:v>41780</c:v>
                </c:pt>
                <c:pt idx="298">
                  <c:v>41781</c:v>
                </c:pt>
                <c:pt idx="299">
                  <c:v>41782</c:v>
                </c:pt>
                <c:pt idx="300">
                  <c:v>41785</c:v>
                </c:pt>
                <c:pt idx="301">
                  <c:v>41786</c:v>
                </c:pt>
                <c:pt idx="302">
                  <c:v>41787</c:v>
                </c:pt>
                <c:pt idx="303">
                  <c:v>41788</c:v>
                </c:pt>
                <c:pt idx="304">
                  <c:v>41789</c:v>
                </c:pt>
                <c:pt idx="305">
                  <c:v>41792</c:v>
                </c:pt>
                <c:pt idx="306">
                  <c:v>41793</c:v>
                </c:pt>
                <c:pt idx="307">
                  <c:v>41794</c:v>
                </c:pt>
                <c:pt idx="308">
                  <c:v>41795</c:v>
                </c:pt>
                <c:pt idx="309">
                  <c:v>41796</c:v>
                </c:pt>
                <c:pt idx="310">
                  <c:v>41799</c:v>
                </c:pt>
                <c:pt idx="311">
                  <c:v>41800</c:v>
                </c:pt>
                <c:pt idx="312">
                  <c:v>41801</c:v>
                </c:pt>
                <c:pt idx="313">
                  <c:v>41802</c:v>
                </c:pt>
                <c:pt idx="314">
                  <c:v>41803</c:v>
                </c:pt>
                <c:pt idx="315">
                  <c:v>41806</c:v>
                </c:pt>
                <c:pt idx="316">
                  <c:v>41807</c:v>
                </c:pt>
                <c:pt idx="317">
                  <c:v>41808</c:v>
                </c:pt>
                <c:pt idx="318">
                  <c:v>41809</c:v>
                </c:pt>
                <c:pt idx="319">
                  <c:v>41810</c:v>
                </c:pt>
                <c:pt idx="320">
                  <c:v>41813</c:v>
                </c:pt>
                <c:pt idx="321">
                  <c:v>41814</c:v>
                </c:pt>
                <c:pt idx="322">
                  <c:v>41815</c:v>
                </c:pt>
                <c:pt idx="323">
                  <c:v>41816</c:v>
                </c:pt>
                <c:pt idx="324">
                  <c:v>41817</c:v>
                </c:pt>
                <c:pt idx="325">
                  <c:v>41820</c:v>
                </c:pt>
                <c:pt idx="326">
                  <c:v>41821</c:v>
                </c:pt>
                <c:pt idx="327">
                  <c:v>41822</c:v>
                </c:pt>
                <c:pt idx="328">
                  <c:v>41823</c:v>
                </c:pt>
                <c:pt idx="329">
                  <c:v>41824</c:v>
                </c:pt>
                <c:pt idx="330">
                  <c:v>41827</c:v>
                </c:pt>
                <c:pt idx="331">
                  <c:v>41828</c:v>
                </c:pt>
                <c:pt idx="332">
                  <c:v>41829</c:v>
                </c:pt>
                <c:pt idx="333">
                  <c:v>41830</c:v>
                </c:pt>
                <c:pt idx="334">
                  <c:v>41831</c:v>
                </c:pt>
                <c:pt idx="335">
                  <c:v>41834</c:v>
                </c:pt>
                <c:pt idx="336">
                  <c:v>41835</c:v>
                </c:pt>
                <c:pt idx="337">
                  <c:v>41836</c:v>
                </c:pt>
                <c:pt idx="338">
                  <c:v>41837</c:v>
                </c:pt>
                <c:pt idx="339">
                  <c:v>41838</c:v>
                </c:pt>
                <c:pt idx="340">
                  <c:v>41841</c:v>
                </c:pt>
                <c:pt idx="341">
                  <c:v>41842</c:v>
                </c:pt>
                <c:pt idx="342">
                  <c:v>41843</c:v>
                </c:pt>
                <c:pt idx="343">
                  <c:v>41844</c:v>
                </c:pt>
                <c:pt idx="344">
                  <c:v>41845</c:v>
                </c:pt>
                <c:pt idx="345">
                  <c:v>41848</c:v>
                </c:pt>
                <c:pt idx="346">
                  <c:v>41849</c:v>
                </c:pt>
                <c:pt idx="347">
                  <c:v>41850</c:v>
                </c:pt>
                <c:pt idx="348">
                  <c:v>41851</c:v>
                </c:pt>
                <c:pt idx="349">
                  <c:v>41852</c:v>
                </c:pt>
                <c:pt idx="350">
                  <c:v>41855</c:v>
                </c:pt>
                <c:pt idx="351">
                  <c:v>41856</c:v>
                </c:pt>
                <c:pt idx="352">
                  <c:v>41857</c:v>
                </c:pt>
                <c:pt idx="353">
                  <c:v>41858</c:v>
                </c:pt>
                <c:pt idx="354">
                  <c:v>41859</c:v>
                </c:pt>
                <c:pt idx="355">
                  <c:v>41862</c:v>
                </c:pt>
                <c:pt idx="356">
                  <c:v>41863</c:v>
                </c:pt>
                <c:pt idx="357">
                  <c:v>41864</c:v>
                </c:pt>
                <c:pt idx="358">
                  <c:v>41865</c:v>
                </c:pt>
                <c:pt idx="359">
                  <c:v>41866</c:v>
                </c:pt>
                <c:pt idx="360">
                  <c:v>41869</c:v>
                </c:pt>
                <c:pt idx="361">
                  <c:v>41870</c:v>
                </c:pt>
                <c:pt idx="362">
                  <c:v>41871</c:v>
                </c:pt>
                <c:pt idx="363">
                  <c:v>41872</c:v>
                </c:pt>
                <c:pt idx="364">
                  <c:v>41873</c:v>
                </c:pt>
                <c:pt idx="365">
                  <c:v>41876</c:v>
                </c:pt>
                <c:pt idx="366">
                  <c:v>41877</c:v>
                </c:pt>
                <c:pt idx="367">
                  <c:v>41878</c:v>
                </c:pt>
                <c:pt idx="368">
                  <c:v>41879</c:v>
                </c:pt>
                <c:pt idx="369">
                  <c:v>41880</c:v>
                </c:pt>
                <c:pt idx="370">
                  <c:v>41883</c:v>
                </c:pt>
                <c:pt idx="371">
                  <c:v>41884</c:v>
                </c:pt>
                <c:pt idx="372">
                  <c:v>41885</c:v>
                </c:pt>
                <c:pt idx="373">
                  <c:v>41886</c:v>
                </c:pt>
                <c:pt idx="374">
                  <c:v>41887</c:v>
                </c:pt>
                <c:pt idx="375">
                  <c:v>41890</c:v>
                </c:pt>
                <c:pt idx="376">
                  <c:v>41891</c:v>
                </c:pt>
                <c:pt idx="377">
                  <c:v>41892</c:v>
                </c:pt>
                <c:pt idx="378">
                  <c:v>41893</c:v>
                </c:pt>
                <c:pt idx="379">
                  <c:v>41894</c:v>
                </c:pt>
                <c:pt idx="380">
                  <c:v>41897</c:v>
                </c:pt>
                <c:pt idx="381">
                  <c:v>41898</c:v>
                </c:pt>
                <c:pt idx="382">
                  <c:v>41899</c:v>
                </c:pt>
                <c:pt idx="383">
                  <c:v>41900</c:v>
                </c:pt>
                <c:pt idx="384">
                  <c:v>41901</c:v>
                </c:pt>
                <c:pt idx="385">
                  <c:v>41904</c:v>
                </c:pt>
                <c:pt idx="386">
                  <c:v>41905</c:v>
                </c:pt>
                <c:pt idx="387">
                  <c:v>41906</c:v>
                </c:pt>
                <c:pt idx="388">
                  <c:v>41907</c:v>
                </c:pt>
                <c:pt idx="389">
                  <c:v>41908</c:v>
                </c:pt>
                <c:pt idx="390">
                  <c:v>41911</c:v>
                </c:pt>
                <c:pt idx="391">
                  <c:v>41912</c:v>
                </c:pt>
                <c:pt idx="392">
                  <c:v>41913</c:v>
                </c:pt>
                <c:pt idx="393">
                  <c:v>41914</c:v>
                </c:pt>
                <c:pt idx="394">
                  <c:v>41915</c:v>
                </c:pt>
                <c:pt idx="395">
                  <c:v>41918</c:v>
                </c:pt>
                <c:pt idx="396">
                  <c:v>41919</c:v>
                </c:pt>
                <c:pt idx="397">
                  <c:v>41920</c:v>
                </c:pt>
                <c:pt idx="398">
                  <c:v>41921</c:v>
                </c:pt>
                <c:pt idx="399">
                  <c:v>41922</c:v>
                </c:pt>
                <c:pt idx="400">
                  <c:v>41925</c:v>
                </c:pt>
                <c:pt idx="401">
                  <c:v>41926</c:v>
                </c:pt>
                <c:pt idx="402">
                  <c:v>41927</c:v>
                </c:pt>
                <c:pt idx="403">
                  <c:v>41928</c:v>
                </c:pt>
                <c:pt idx="404">
                  <c:v>41929</c:v>
                </c:pt>
                <c:pt idx="405">
                  <c:v>41932</c:v>
                </c:pt>
                <c:pt idx="406">
                  <c:v>41933</c:v>
                </c:pt>
                <c:pt idx="407">
                  <c:v>41934</c:v>
                </c:pt>
                <c:pt idx="408">
                  <c:v>41935</c:v>
                </c:pt>
                <c:pt idx="409">
                  <c:v>41936</c:v>
                </c:pt>
                <c:pt idx="410">
                  <c:v>41939</c:v>
                </c:pt>
                <c:pt idx="411">
                  <c:v>41940</c:v>
                </c:pt>
                <c:pt idx="412">
                  <c:v>41941</c:v>
                </c:pt>
                <c:pt idx="413">
                  <c:v>41942</c:v>
                </c:pt>
                <c:pt idx="414">
                  <c:v>41943</c:v>
                </c:pt>
                <c:pt idx="415">
                  <c:v>41946</c:v>
                </c:pt>
                <c:pt idx="416">
                  <c:v>41947</c:v>
                </c:pt>
                <c:pt idx="417">
                  <c:v>41948</c:v>
                </c:pt>
                <c:pt idx="418">
                  <c:v>41949</c:v>
                </c:pt>
                <c:pt idx="419">
                  <c:v>41950</c:v>
                </c:pt>
                <c:pt idx="420">
                  <c:v>41953</c:v>
                </c:pt>
                <c:pt idx="421">
                  <c:v>41954</c:v>
                </c:pt>
                <c:pt idx="422">
                  <c:v>41955</c:v>
                </c:pt>
                <c:pt idx="423">
                  <c:v>41956</c:v>
                </c:pt>
                <c:pt idx="424">
                  <c:v>41957</c:v>
                </c:pt>
                <c:pt idx="425">
                  <c:v>41960</c:v>
                </c:pt>
                <c:pt idx="426">
                  <c:v>41961</c:v>
                </c:pt>
                <c:pt idx="427">
                  <c:v>41962</c:v>
                </c:pt>
                <c:pt idx="428">
                  <c:v>41963</c:v>
                </c:pt>
                <c:pt idx="429">
                  <c:v>41964</c:v>
                </c:pt>
                <c:pt idx="430">
                  <c:v>41967</c:v>
                </c:pt>
                <c:pt idx="431">
                  <c:v>41968</c:v>
                </c:pt>
                <c:pt idx="432">
                  <c:v>41969</c:v>
                </c:pt>
                <c:pt idx="433">
                  <c:v>41970</c:v>
                </c:pt>
                <c:pt idx="434">
                  <c:v>41971</c:v>
                </c:pt>
                <c:pt idx="435">
                  <c:v>41974</c:v>
                </c:pt>
                <c:pt idx="436">
                  <c:v>41975</c:v>
                </c:pt>
                <c:pt idx="437">
                  <c:v>41976</c:v>
                </c:pt>
                <c:pt idx="438">
                  <c:v>41977</c:v>
                </c:pt>
                <c:pt idx="439">
                  <c:v>41978</c:v>
                </c:pt>
                <c:pt idx="440">
                  <c:v>41981</c:v>
                </c:pt>
                <c:pt idx="441">
                  <c:v>41982</c:v>
                </c:pt>
                <c:pt idx="442">
                  <c:v>41983</c:v>
                </c:pt>
                <c:pt idx="443">
                  <c:v>41984</c:v>
                </c:pt>
                <c:pt idx="444">
                  <c:v>41985</c:v>
                </c:pt>
                <c:pt idx="445">
                  <c:v>41988</c:v>
                </c:pt>
                <c:pt idx="446">
                  <c:v>41989</c:v>
                </c:pt>
                <c:pt idx="447">
                  <c:v>41990</c:v>
                </c:pt>
                <c:pt idx="448">
                  <c:v>41991</c:v>
                </c:pt>
                <c:pt idx="449">
                  <c:v>41992</c:v>
                </c:pt>
                <c:pt idx="450">
                  <c:v>41995</c:v>
                </c:pt>
                <c:pt idx="451">
                  <c:v>41996</c:v>
                </c:pt>
                <c:pt idx="452">
                  <c:v>41997</c:v>
                </c:pt>
                <c:pt idx="453">
                  <c:v>41998</c:v>
                </c:pt>
                <c:pt idx="454">
                  <c:v>41999</c:v>
                </c:pt>
                <c:pt idx="455">
                  <c:v>42002</c:v>
                </c:pt>
                <c:pt idx="456">
                  <c:v>42003</c:v>
                </c:pt>
                <c:pt idx="457">
                  <c:v>42004</c:v>
                </c:pt>
                <c:pt idx="458">
                  <c:v>42005</c:v>
                </c:pt>
                <c:pt idx="459">
                  <c:v>42006</c:v>
                </c:pt>
                <c:pt idx="460">
                  <c:v>42009</c:v>
                </c:pt>
                <c:pt idx="461">
                  <c:v>42010</c:v>
                </c:pt>
                <c:pt idx="462">
                  <c:v>42011</c:v>
                </c:pt>
                <c:pt idx="463">
                  <c:v>42012</c:v>
                </c:pt>
                <c:pt idx="464">
                  <c:v>42013</c:v>
                </c:pt>
                <c:pt idx="465">
                  <c:v>42016</c:v>
                </c:pt>
                <c:pt idx="466">
                  <c:v>42017</c:v>
                </c:pt>
                <c:pt idx="467">
                  <c:v>42018</c:v>
                </c:pt>
                <c:pt idx="468">
                  <c:v>42019</c:v>
                </c:pt>
                <c:pt idx="469">
                  <c:v>42020</c:v>
                </c:pt>
                <c:pt idx="470">
                  <c:v>42023</c:v>
                </c:pt>
                <c:pt idx="471">
                  <c:v>42024</c:v>
                </c:pt>
                <c:pt idx="472">
                  <c:v>42025</c:v>
                </c:pt>
                <c:pt idx="473">
                  <c:v>42026</c:v>
                </c:pt>
                <c:pt idx="474">
                  <c:v>42027</c:v>
                </c:pt>
                <c:pt idx="475">
                  <c:v>42030</c:v>
                </c:pt>
                <c:pt idx="476">
                  <c:v>42031</c:v>
                </c:pt>
                <c:pt idx="477">
                  <c:v>42032</c:v>
                </c:pt>
                <c:pt idx="478">
                  <c:v>42033</c:v>
                </c:pt>
                <c:pt idx="479">
                  <c:v>42034</c:v>
                </c:pt>
                <c:pt idx="480">
                  <c:v>42037</c:v>
                </c:pt>
                <c:pt idx="481">
                  <c:v>42038</c:v>
                </c:pt>
                <c:pt idx="482">
                  <c:v>42039</c:v>
                </c:pt>
                <c:pt idx="483">
                  <c:v>42040</c:v>
                </c:pt>
                <c:pt idx="484">
                  <c:v>42041</c:v>
                </c:pt>
                <c:pt idx="485">
                  <c:v>42044</c:v>
                </c:pt>
                <c:pt idx="486">
                  <c:v>42045</c:v>
                </c:pt>
                <c:pt idx="487">
                  <c:v>42046</c:v>
                </c:pt>
                <c:pt idx="488">
                  <c:v>42047</c:v>
                </c:pt>
                <c:pt idx="489">
                  <c:v>42048</c:v>
                </c:pt>
                <c:pt idx="490">
                  <c:v>42051</c:v>
                </c:pt>
                <c:pt idx="491">
                  <c:v>42052</c:v>
                </c:pt>
                <c:pt idx="492">
                  <c:v>42053</c:v>
                </c:pt>
                <c:pt idx="493">
                  <c:v>42054</c:v>
                </c:pt>
                <c:pt idx="494">
                  <c:v>42055</c:v>
                </c:pt>
                <c:pt idx="495">
                  <c:v>42058</c:v>
                </c:pt>
                <c:pt idx="496">
                  <c:v>42059</c:v>
                </c:pt>
                <c:pt idx="497">
                  <c:v>42060</c:v>
                </c:pt>
                <c:pt idx="498">
                  <c:v>42061</c:v>
                </c:pt>
                <c:pt idx="499">
                  <c:v>42062</c:v>
                </c:pt>
                <c:pt idx="500">
                  <c:v>42065</c:v>
                </c:pt>
                <c:pt idx="501">
                  <c:v>42066</c:v>
                </c:pt>
                <c:pt idx="502">
                  <c:v>42067</c:v>
                </c:pt>
                <c:pt idx="503">
                  <c:v>42068</c:v>
                </c:pt>
                <c:pt idx="504">
                  <c:v>42069</c:v>
                </c:pt>
                <c:pt idx="505">
                  <c:v>42072</c:v>
                </c:pt>
                <c:pt idx="506">
                  <c:v>42073</c:v>
                </c:pt>
                <c:pt idx="507">
                  <c:v>42074</c:v>
                </c:pt>
                <c:pt idx="508">
                  <c:v>42075</c:v>
                </c:pt>
                <c:pt idx="509">
                  <c:v>42076</c:v>
                </c:pt>
                <c:pt idx="510">
                  <c:v>42079</c:v>
                </c:pt>
                <c:pt idx="511">
                  <c:v>42080</c:v>
                </c:pt>
                <c:pt idx="512">
                  <c:v>42081</c:v>
                </c:pt>
                <c:pt idx="513">
                  <c:v>42082</c:v>
                </c:pt>
                <c:pt idx="514">
                  <c:v>42083</c:v>
                </c:pt>
                <c:pt idx="515">
                  <c:v>42086</c:v>
                </c:pt>
                <c:pt idx="516">
                  <c:v>42087</c:v>
                </c:pt>
                <c:pt idx="517">
                  <c:v>42088</c:v>
                </c:pt>
                <c:pt idx="518">
                  <c:v>42089</c:v>
                </c:pt>
                <c:pt idx="519">
                  <c:v>42090</c:v>
                </c:pt>
                <c:pt idx="520">
                  <c:v>42093</c:v>
                </c:pt>
                <c:pt idx="521">
                  <c:v>42094</c:v>
                </c:pt>
                <c:pt idx="522">
                  <c:v>42095</c:v>
                </c:pt>
                <c:pt idx="523">
                  <c:v>42096</c:v>
                </c:pt>
                <c:pt idx="524">
                  <c:v>42097</c:v>
                </c:pt>
                <c:pt idx="525">
                  <c:v>42100</c:v>
                </c:pt>
                <c:pt idx="526">
                  <c:v>42101</c:v>
                </c:pt>
                <c:pt idx="527">
                  <c:v>42102</c:v>
                </c:pt>
                <c:pt idx="528">
                  <c:v>42103</c:v>
                </c:pt>
                <c:pt idx="529">
                  <c:v>42104</c:v>
                </c:pt>
                <c:pt idx="530">
                  <c:v>42107</c:v>
                </c:pt>
                <c:pt idx="531">
                  <c:v>42108</c:v>
                </c:pt>
                <c:pt idx="532">
                  <c:v>42109</c:v>
                </c:pt>
                <c:pt idx="533">
                  <c:v>42110</c:v>
                </c:pt>
                <c:pt idx="534">
                  <c:v>42111</c:v>
                </c:pt>
                <c:pt idx="535">
                  <c:v>42114</c:v>
                </c:pt>
                <c:pt idx="536">
                  <c:v>42115</c:v>
                </c:pt>
                <c:pt idx="537">
                  <c:v>42116</c:v>
                </c:pt>
                <c:pt idx="538">
                  <c:v>42117</c:v>
                </c:pt>
                <c:pt idx="539">
                  <c:v>42118</c:v>
                </c:pt>
                <c:pt idx="540">
                  <c:v>42121</c:v>
                </c:pt>
                <c:pt idx="541">
                  <c:v>42122</c:v>
                </c:pt>
                <c:pt idx="542">
                  <c:v>42123</c:v>
                </c:pt>
                <c:pt idx="543">
                  <c:v>42124</c:v>
                </c:pt>
                <c:pt idx="544">
                  <c:v>42125</c:v>
                </c:pt>
                <c:pt idx="545">
                  <c:v>42128</c:v>
                </c:pt>
                <c:pt idx="546">
                  <c:v>42129</c:v>
                </c:pt>
                <c:pt idx="547">
                  <c:v>42130</c:v>
                </c:pt>
                <c:pt idx="548">
                  <c:v>42131</c:v>
                </c:pt>
                <c:pt idx="549">
                  <c:v>42132</c:v>
                </c:pt>
                <c:pt idx="550">
                  <c:v>42135</c:v>
                </c:pt>
                <c:pt idx="551">
                  <c:v>42136</c:v>
                </c:pt>
                <c:pt idx="552">
                  <c:v>42137</c:v>
                </c:pt>
                <c:pt idx="553">
                  <c:v>42138</c:v>
                </c:pt>
                <c:pt idx="554">
                  <c:v>42139</c:v>
                </c:pt>
                <c:pt idx="555">
                  <c:v>42142</c:v>
                </c:pt>
                <c:pt idx="556">
                  <c:v>42143</c:v>
                </c:pt>
                <c:pt idx="557">
                  <c:v>42144</c:v>
                </c:pt>
                <c:pt idx="558">
                  <c:v>42145</c:v>
                </c:pt>
                <c:pt idx="559">
                  <c:v>42146</c:v>
                </c:pt>
                <c:pt idx="560">
                  <c:v>42149</c:v>
                </c:pt>
                <c:pt idx="561">
                  <c:v>42150</c:v>
                </c:pt>
                <c:pt idx="562">
                  <c:v>42151</c:v>
                </c:pt>
                <c:pt idx="563">
                  <c:v>42152</c:v>
                </c:pt>
                <c:pt idx="564">
                  <c:v>42153</c:v>
                </c:pt>
                <c:pt idx="565">
                  <c:v>42156</c:v>
                </c:pt>
                <c:pt idx="566">
                  <c:v>42157</c:v>
                </c:pt>
                <c:pt idx="567">
                  <c:v>42158</c:v>
                </c:pt>
                <c:pt idx="568">
                  <c:v>42159</c:v>
                </c:pt>
                <c:pt idx="569">
                  <c:v>42160</c:v>
                </c:pt>
                <c:pt idx="570">
                  <c:v>42163</c:v>
                </c:pt>
                <c:pt idx="571">
                  <c:v>42164</c:v>
                </c:pt>
                <c:pt idx="572">
                  <c:v>42165</c:v>
                </c:pt>
                <c:pt idx="573">
                  <c:v>42166</c:v>
                </c:pt>
                <c:pt idx="574">
                  <c:v>42167</c:v>
                </c:pt>
                <c:pt idx="575">
                  <c:v>42170</c:v>
                </c:pt>
                <c:pt idx="576">
                  <c:v>42171</c:v>
                </c:pt>
                <c:pt idx="577">
                  <c:v>42172</c:v>
                </c:pt>
                <c:pt idx="578">
                  <c:v>42173</c:v>
                </c:pt>
                <c:pt idx="579">
                  <c:v>42174</c:v>
                </c:pt>
                <c:pt idx="580">
                  <c:v>42177</c:v>
                </c:pt>
                <c:pt idx="581">
                  <c:v>42178</c:v>
                </c:pt>
                <c:pt idx="582">
                  <c:v>42179</c:v>
                </c:pt>
                <c:pt idx="583">
                  <c:v>42180</c:v>
                </c:pt>
                <c:pt idx="584">
                  <c:v>42181</c:v>
                </c:pt>
                <c:pt idx="585">
                  <c:v>42184</c:v>
                </c:pt>
                <c:pt idx="586">
                  <c:v>42185</c:v>
                </c:pt>
                <c:pt idx="587">
                  <c:v>42186</c:v>
                </c:pt>
                <c:pt idx="588">
                  <c:v>42187</c:v>
                </c:pt>
                <c:pt idx="589">
                  <c:v>42188</c:v>
                </c:pt>
                <c:pt idx="590">
                  <c:v>42191</c:v>
                </c:pt>
                <c:pt idx="591">
                  <c:v>42192</c:v>
                </c:pt>
                <c:pt idx="592">
                  <c:v>42193</c:v>
                </c:pt>
                <c:pt idx="593">
                  <c:v>42194</c:v>
                </c:pt>
                <c:pt idx="594">
                  <c:v>42195</c:v>
                </c:pt>
                <c:pt idx="595">
                  <c:v>42198</c:v>
                </c:pt>
                <c:pt idx="596">
                  <c:v>42199</c:v>
                </c:pt>
                <c:pt idx="597">
                  <c:v>42200</c:v>
                </c:pt>
                <c:pt idx="598">
                  <c:v>42201</c:v>
                </c:pt>
                <c:pt idx="599">
                  <c:v>42202</c:v>
                </c:pt>
                <c:pt idx="600">
                  <c:v>42205</c:v>
                </c:pt>
                <c:pt idx="601">
                  <c:v>42206</c:v>
                </c:pt>
                <c:pt idx="602">
                  <c:v>42207</c:v>
                </c:pt>
                <c:pt idx="603">
                  <c:v>42208</c:v>
                </c:pt>
                <c:pt idx="604">
                  <c:v>42209</c:v>
                </c:pt>
                <c:pt idx="605">
                  <c:v>42212</c:v>
                </c:pt>
                <c:pt idx="606">
                  <c:v>42213</c:v>
                </c:pt>
                <c:pt idx="607">
                  <c:v>42214</c:v>
                </c:pt>
                <c:pt idx="608">
                  <c:v>42215</c:v>
                </c:pt>
                <c:pt idx="609">
                  <c:v>42216</c:v>
                </c:pt>
                <c:pt idx="610">
                  <c:v>42219</c:v>
                </c:pt>
                <c:pt idx="611">
                  <c:v>42220</c:v>
                </c:pt>
                <c:pt idx="612">
                  <c:v>42221</c:v>
                </c:pt>
                <c:pt idx="613">
                  <c:v>42222</c:v>
                </c:pt>
                <c:pt idx="614">
                  <c:v>42223</c:v>
                </c:pt>
                <c:pt idx="615">
                  <c:v>42226</c:v>
                </c:pt>
                <c:pt idx="616">
                  <c:v>42227</c:v>
                </c:pt>
                <c:pt idx="617">
                  <c:v>42228</c:v>
                </c:pt>
                <c:pt idx="618">
                  <c:v>42229</c:v>
                </c:pt>
                <c:pt idx="619">
                  <c:v>42230</c:v>
                </c:pt>
                <c:pt idx="620">
                  <c:v>42233</c:v>
                </c:pt>
                <c:pt idx="621">
                  <c:v>42234</c:v>
                </c:pt>
                <c:pt idx="622">
                  <c:v>42235</c:v>
                </c:pt>
                <c:pt idx="623">
                  <c:v>42236</c:v>
                </c:pt>
                <c:pt idx="624">
                  <c:v>42237</c:v>
                </c:pt>
                <c:pt idx="625">
                  <c:v>42240</c:v>
                </c:pt>
                <c:pt idx="626">
                  <c:v>42241</c:v>
                </c:pt>
                <c:pt idx="627">
                  <c:v>42242</c:v>
                </c:pt>
                <c:pt idx="628">
                  <c:v>42243</c:v>
                </c:pt>
                <c:pt idx="629">
                  <c:v>42244</c:v>
                </c:pt>
                <c:pt idx="630">
                  <c:v>42247</c:v>
                </c:pt>
                <c:pt idx="631">
                  <c:v>42248</c:v>
                </c:pt>
                <c:pt idx="632">
                  <c:v>42249</c:v>
                </c:pt>
                <c:pt idx="633">
                  <c:v>42250</c:v>
                </c:pt>
                <c:pt idx="634">
                  <c:v>42251</c:v>
                </c:pt>
                <c:pt idx="635">
                  <c:v>42254</c:v>
                </c:pt>
                <c:pt idx="636">
                  <c:v>42255</c:v>
                </c:pt>
                <c:pt idx="637">
                  <c:v>42256</c:v>
                </c:pt>
                <c:pt idx="638">
                  <c:v>42257</c:v>
                </c:pt>
                <c:pt idx="639">
                  <c:v>42258</c:v>
                </c:pt>
                <c:pt idx="640">
                  <c:v>42261</c:v>
                </c:pt>
                <c:pt idx="641">
                  <c:v>42262</c:v>
                </c:pt>
                <c:pt idx="642">
                  <c:v>42263</c:v>
                </c:pt>
                <c:pt idx="643">
                  <c:v>42264</c:v>
                </c:pt>
                <c:pt idx="644">
                  <c:v>42265</c:v>
                </c:pt>
                <c:pt idx="645">
                  <c:v>42268</c:v>
                </c:pt>
                <c:pt idx="646">
                  <c:v>42269</c:v>
                </c:pt>
                <c:pt idx="647">
                  <c:v>42270</c:v>
                </c:pt>
                <c:pt idx="648">
                  <c:v>42271</c:v>
                </c:pt>
                <c:pt idx="649">
                  <c:v>42272</c:v>
                </c:pt>
                <c:pt idx="650">
                  <c:v>42275</c:v>
                </c:pt>
                <c:pt idx="651">
                  <c:v>42276</c:v>
                </c:pt>
                <c:pt idx="652">
                  <c:v>42277</c:v>
                </c:pt>
                <c:pt idx="653">
                  <c:v>42278</c:v>
                </c:pt>
                <c:pt idx="654">
                  <c:v>42279</c:v>
                </c:pt>
                <c:pt idx="655">
                  <c:v>42282</c:v>
                </c:pt>
                <c:pt idx="656">
                  <c:v>42283</c:v>
                </c:pt>
                <c:pt idx="657">
                  <c:v>42284</c:v>
                </c:pt>
                <c:pt idx="658">
                  <c:v>42285</c:v>
                </c:pt>
                <c:pt idx="659">
                  <c:v>42286</c:v>
                </c:pt>
                <c:pt idx="660">
                  <c:v>42289</c:v>
                </c:pt>
                <c:pt idx="661">
                  <c:v>42290</c:v>
                </c:pt>
                <c:pt idx="662">
                  <c:v>42291</c:v>
                </c:pt>
                <c:pt idx="663">
                  <c:v>42292</c:v>
                </c:pt>
                <c:pt idx="664">
                  <c:v>42293</c:v>
                </c:pt>
                <c:pt idx="665">
                  <c:v>42296</c:v>
                </c:pt>
                <c:pt idx="666">
                  <c:v>42297</c:v>
                </c:pt>
                <c:pt idx="667">
                  <c:v>42298</c:v>
                </c:pt>
                <c:pt idx="668">
                  <c:v>42299</c:v>
                </c:pt>
                <c:pt idx="669">
                  <c:v>42300</c:v>
                </c:pt>
                <c:pt idx="670">
                  <c:v>42303</c:v>
                </c:pt>
                <c:pt idx="671">
                  <c:v>42304</c:v>
                </c:pt>
                <c:pt idx="672">
                  <c:v>42305</c:v>
                </c:pt>
                <c:pt idx="673">
                  <c:v>42306</c:v>
                </c:pt>
                <c:pt idx="674">
                  <c:v>42307</c:v>
                </c:pt>
                <c:pt idx="675">
                  <c:v>42310</c:v>
                </c:pt>
                <c:pt idx="676">
                  <c:v>42311</c:v>
                </c:pt>
                <c:pt idx="677">
                  <c:v>42312</c:v>
                </c:pt>
                <c:pt idx="678">
                  <c:v>42313</c:v>
                </c:pt>
                <c:pt idx="679">
                  <c:v>42314</c:v>
                </c:pt>
                <c:pt idx="680">
                  <c:v>42317</c:v>
                </c:pt>
                <c:pt idx="681">
                  <c:v>42318</c:v>
                </c:pt>
                <c:pt idx="682">
                  <c:v>42319</c:v>
                </c:pt>
                <c:pt idx="683">
                  <c:v>42320</c:v>
                </c:pt>
                <c:pt idx="684">
                  <c:v>42321</c:v>
                </c:pt>
                <c:pt idx="685">
                  <c:v>42324</c:v>
                </c:pt>
                <c:pt idx="686">
                  <c:v>42325</c:v>
                </c:pt>
                <c:pt idx="687">
                  <c:v>42326</c:v>
                </c:pt>
                <c:pt idx="688">
                  <c:v>42327</c:v>
                </c:pt>
                <c:pt idx="689">
                  <c:v>42328</c:v>
                </c:pt>
                <c:pt idx="690">
                  <c:v>42331</c:v>
                </c:pt>
                <c:pt idx="691">
                  <c:v>42332</c:v>
                </c:pt>
                <c:pt idx="692">
                  <c:v>42333</c:v>
                </c:pt>
                <c:pt idx="693">
                  <c:v>42334</c:v>
                </c:pt>
                <c:pt idx="694">
                  <c:v>42335</c:v>
                </c:pt>
                <c:pt idx="695">
                  <c:v>42338</c:v>
                </c:pt>
                <c:pt idx="696">
                  <c:v>42339</c:v>
                </c:pt>
                <c:pt idx="697">
                  <c:v>42340</c:v>
                </c:pt>
                <c:pt idx="698">
                  <c:v>42341</c:v>
                </c:pt>
                <c:pt idx="699">
                  <c:v>42342</c:v>
                </c:pt>
                <c:pt idx="700">
                  <c:v>42345</c:v>
                </c:pt>
                <c:pt idx="701">
                  <c:v>42346</c:v>
                </c:pt>
                <c:pt idx="702">
                  <c:v>42347</c:v>
                </c:pt>
                <c:pt idx="703">
                  <c:v>42348</c:v>
                </c:pt>
                <c:pt idx="704">
                  <c:v>42349</c:v>
                </c:pt>
                <c:pt idx="705">
                  <c:v>42352</c:v>
                </c:pt>
                <c:pt idx="706">
                  <c:v>42353</c:v>
                </c:pt>
                <c:pt idx="707">
                  <c:v>42354</c:v>
                </c:pt>
                <c:pt idx="708">
                  <c:v>42355</c:v>
                </c:pt>
                <c:pt idx="709">
                  <c:v>42356</c:v>
                </c:pt>
                <c:pt idx="710">
                  <c:v>42359</c:v>
                </c:pt>
                <c:pt idx="711">
                  <c:v>42360</c:v>
                </c:pt>
                <c:pt idx="712">
                  <c:v>42361</c:v>
                </c:pt>
                <c:pt idx="713">
                  <c:v>42362</c:v>
                </c:pt>
                <c:pt idx="714">
                  <c:v>42363</c:v>
                </c:pt>
                <c:pt idx="715">
                  <c:v>42366</c:v>
                </c:pt>
                <c:pt idx="716">
                  <c:v>42367</c:v>
                </c:pt>
                <c:pt idx="717">
                  <c:v>42368</c:v>
                </c:pt>
                <c:pt idx="718">
                  <c:v>42369</c:v>
                </c:pt>
                <c:pt idx="719">
                  <c:v>42370</c:v>
                </c:pt>
                <c:pt idx="720">
                  <c:v>42373</c:v>
                </c:pt>
                <c:pt idx="721">
                  <c:v>42374</c:v>
                </c:pt>
                <c:pt idx="722">
                  <c:v>42375</c:v>
                </c:pt>
                <c:pt idx="723">
                  <c:v>42376</c:v>
                </c:pt>
                <c:pt idx="724">
                  <c:v>42377</c:v>
                </c:pt>
                <c:pt idx="725">
                  <c:v>42380</c:v>
                </c:pt>
                <c:pt idx="726">
                  <c:v>42381</c:v>
                </c:pt>
                <c:pt idx="727">
                  <c:v>42382</c:v>
                </c:pt>
                <c:pt idx="728">
                  <c:v>42383</c:v>
                </c:pt>
                <c:pt idx="729">
                  <c:v>42384</c:v>
                </c:pt>
                <c:pt idx="730">
                  <c:v>42387</c:v>
                </c:pt>
                <c:pt idx="731">
                  <c:v>42388</c:v>
                </c:pt>
                <c:pt idx="732">
                  <c:v>42389</c:v>
                </c:pt>
                <c:pt idx="733">
                  <c:v>42390</c:v>
                </c:pt>
                <c:pt idx="734">
                  <c:v>42391</c:v>
                </c:pt>
                <c:pt idx="735">
                  <c:v>42394</c:v>
                </c:pt>
                <c:pt idx="736">
                  <c:v>42395</c:v>
                </c:pt>
                <c:pt idx="737">
                  <c:v>42396</c:v>
                </c:pt>
                <c:pt idx="738">
                  <c:v>42397</c:v>
                </c:pt>
                <c:pt idx="739">
                  <c:v>42398</c:v>
                </c:pt>
                <c:pt idx="740">
                  <c:v>42401</c:v>
                </c:pt>
                <c:pt idx="741">
                  <c:v>42402</c:v>
                </c:pt>
                <c:pt idx="742">
                  <c:v>42403</c:v>
                </c:pt>
                <c:pt idx="743">
                  <c:v>42404</c:v>
                </c:pt>
                <c:pt idx="744">
                  <c:v>42405</c:v>
                </c:pt>
                <c:pt idx="745">
                  <c:v>42408</c:v>
                </c:pt>
                <c:pt idx="746">
                  <c:v>42409</c:v>
                </c:pt>
                <c:pt idx="747">
                  <c:v>42410</c:v>
                </c:pt>
                <c:pt idx="748">
                  <c:v>42411</c:v>
                </c:pt>
                <c:pt idx="749">
                  <c:v>42412</c:v>
                </c:pt>
                <c:pt idx="750">
                  <c:v>42415</c:v>
                </c:pt>
                <c:pt idx="751">
                  <c:v>42416</c:v>
                </c:pt>
                <c:pt idx="752">
                  <c:v>42417</c:v>
                </c:pt>
                <c:pt idx="753">
                  <c:v>42418</c:v>
                </c:pt>
                <c:pt idx="754">
                  <c:v>42419</c:v>
                </c:pt>
                <c:pt idx="755">
                  <c:v>42422</c:v>
                </c:pt>
                <c:pt idx="756">
                  <c:v>42423</c:v>
                </c:pt>
                <c:pt idx="757">
                  <c:v>42424</c:v>
                </c:pt>
                <c:pt idx="758">
                  <c:v>42425</c:v>
                </c:pt>
                <c:pt idx="759">
                  <c:v>42426</c:v>
                </c:pt>
                <c:pt idx="760">
                  <c:v>42429</c:v>
                </c:pt>
                <c:pt idx="761">
                  <c:v>42430</c:v>
                </c:pt>
                <c:pt idx="762">
                  <c:v>42431</c:v>
                </c:pt>
                <c:pt idx="763">
                  <c:v>42432</c:v>
                </c:pt>
                <c:pt idx="764">
                  <c:v>42433</c:v>
                </c:pt>
                <c:pt idx="765">
                  <c:v>42436</c:v>
                </c:pt>
                <c:pt idx="766">
                  <c:v>42437</c:v>
                </c:pt>
                <c:pt idx="767">
                  <c:v>42438</c:v>
                </c:pt>
                <c:pt idx="768">
                  <c:v>42439</c:v>
                </c:pt>
                <c:pt idx="769">
                  <c:v>42440</c:v>
                </c:pt>
                <c:pt idx="770">
                  <c:v>42443</c:v>
                </c:pt>
                <c:pt idx="771">
                  <c:v>42444</c:v>
                </c:pt>
                <c:pt idx="772">
                  <c:v>42445</c:v>
                </c:pt>
                <c:pt idx="773">
                  <c:v>42446</c:v>
                </c:pt>
                <c:pt idx="774">
                  <c:v>42447</c:v>
                </c:pt>
                <c:pt idx="775">
                  <c:v>42450</c:v>
                </c:pt>
                <c:pt idx="776">
                  <c:v>42451</c:v>
                </c:pt>
                <c:pt idx="777">
                  <c:v>42452</c:v>
                </c:pt>
                <c:pt idx="778">
                  <c:v>42453</c:v>
                </c:pt>
                <c:pt idx="779">
                  <c:v>42454</c:v>
                </c:pt>
                <c:pt idx="780">
                  <c:v>42457</c:v>
                </c:pt>
                <c:pt idx="781">
                  <c:v>42458</c:v>
                </c:pt>
                <c:pt idx="782">
                  <c:v>42459</c:v>
                </c:pt>
                <c:pt idx="783">
                  <c:v>42460</c:v>
                </c:pt>
                <c:pt idx="784">
                  <c:v>42461</c:v>
                </c:pt>
                <c:pt idx="785">
                  <c:v>42464</c:v>
                </c:pt>
                <c:pt idx="786">
                  <c:v>42465</c:v>
                </c:pt>
                <c:pt idx="787">
                  <c:v>42466</c:v>
                </c:pt>
                <c:pt idx="788">
                  <c:v>42467</c:v>
                </c:pt>
                <c:pt idx="789">
                  <c:v>42468</c:v>
                </c:pt>
                <c:pt idx="790">
                  <c:v>42471</c:v>
                </c:pt>
                <c:pt idx="791">
                  <c:v>42472</c:v>
                </c:pt>
                <c:pt idx="792">
                  <c:v>42473</c:v>
                </c:pt>
                <c:pt idx="793">
                  <c:v>42474</c:v>
                </c:pt>
                <c:pt idx="794">
                  <c:v>42475</c:v>
                </c:pt>
                <c:pt idx="795">
                  <c:v>42478</c:v>
                </c:pt>
                <c:pt idx="796">
                  <c:v>42479</c:v>
                </c:pt>
                <c:pt idx="797">
                  <c:v>42480</c:v>
                </c:pt>
                <c:pt idx="798">
                  <c:v>42481</c:v>
                </c:pt>
                <c:pt idx="799">
                  <c:v>42482</c:v>
                </c:pt>
                <c:pt idx="800">
                  <c:v>42485</c:v>
                </c:pt>
                <c:pt idx="801">
                  <c:v>42486</c:v>
                </c:pt>
                <c:pt idx="802">
                  <c:v>42487</c:v>
                </c:pt>
                <c:pt idx="803">
                  <c:v>42488</c:v>
                </c:pt>
                <c:pt idx="804">
                  <c:v>42489</c:v>
                </c:pt>
                <c:pt idx="805">
                  <c:v>42492</c:v>
                </c:pt>
                <c:pt idx="806">
                  <c:v>42493</c:v>
                </c:pt>
                <c:pt idx="807">
                  <c:v>42494</c:v>
                </c:pt>
                <c:pt idx="808">
                  <c:v>42495</c:v>
                </c:pt>
                <c:pt idx="809">
                  <c:v>42496</c:v>
                </c:pt>
                <c:pt idx="810">
                  <c:v>42499</c:v>
                </c:pt>
                <c:pt idx="811">
                  <c:v>42500</c:v>
                </c:pt>
                <c:pt idx="812">
                  <c:v>42501</c:v>
                </c:pt>
                <c:pt idx="813">
                  <c:v>42502</c:v>
                </c:pt>
                <c:pt idx="814">
                  <c:v>42503</c:v>
                </c:pt>
                <c:pt idx="815">
                  <c:v>42506</c:v>
                </c:pt>
                <c:pt idx="816">
                  <c:v>42507</c:v>
                </c:pt>
                <c:pt idx="817">
                  <c:v>42508</c:v>
                </c:pt>
                <c:pt idx="818">
                  <c:v>42509</c:v>
                </c:pt>
                <c:pt idx="819">
                  <c:v>42510</c:v>
                </c:pt>
                <c:pt idx="820">
                  <c:v>42513</c:v>
                </c:pt>
                <c:pt idx="821">
                  <c:v>42514</c:v>
                </c:pt>
                <c:pt idx="822">
                  <c:v>42515</c:v>
                </c:pt>
                <c:pt idx="823">
                  <c:v>42516</c:v>
                </c:pt>
                <c:pt idx="824">
                  <c:v>42517</c:v>
                </c:pt>
                <c:pt idx="825">
                  <c:v>42520</c:v>
                </c:pt>
                <c:pt idx="826">
                  <c:v>42521</c:v>
                </c:pt>
                <c:pt idx="827">
                  <c:v>42522</c:v>
                </c:pt>
                <c:pt idx="828">
                  <c:v>42523</c:v>
                </c:pt>
                <c:pt idx="829">
                  <c:v>42524</c:v>
                </c:pt>
                <c:pt idx="830">
                  <c:v>42527</c:v>
                </c:pt>
                <c:pt idx="831">
                  <c:v>42528</c:v>
                </c:pt>
                <c:pt idx="832">
                  <c:v>42529</c:v>
                </c:pt>
                <c:pt idx="833">
                  <c:v>42530</c:v>
                </c:pt>
                <c:pt idx="834">
                  <c:v>42531</c:v>
                </c:pt>
                <c:pt idx="835">
                  <c:v>42534</c:v>
                </c:pt>
                <c:pt idx="836">
                  <c:v>42535</c:v>
                </c:pt>
                <c:pt idx="837">
                  <c:v>42536</c:v>
                </c:pt>
                <c:pt idx="838">
                  <c:v>42537</c:v>
                </c:pt>
                <c:pt idx="839">
                  <c:v>42538</c:v>
                </c:pt>
                <c:pt idx="840">
                  <c:v>42541</c:v>
                </c:pt>
                <c:pt idx="841">
                  <c:v>42542</c:v>
                </c:pt>
                <c:pt idx="842">
                  <c:v>42543</c:v>
                </c:pt>
                <c:pt idx="843">
                  <c:v>42544</c:v>
                </c:pt>
                <c:pt idx="844">
                  <c:v>42545</c:v>
                </c:pt>
                <c:pt idx="845">
                  <c:v>42548</c:v>
                </c:pt>
                <c:pt idx="846">
                  <c:v>42549</c:v>
                </c:pt>
                <c:pt idx="847">
                  <c:v>42550</c:v>
                </c:pt>
                <c:pt idx="848">
                  <c:v>42551</c:v>
                </c:pt>
                <c:pt idx="849">
                  <c:v>42552</c:v>
                </c:pt>
                <c:pt idx="850">
                  <c:v>42555</c:v>
                </c:pt>
                <c:pt idx="851">
                  <c:v>42556</c:v>
                </c:pt>
                <c:pt idx="852">
                  <c:v>42557</c:v>
                </c:pt>
                <c:pt idx="853">
                  <c:v>42558</c:v>
                </c:pt>
                <c:pt idx="854">
                  <c:v>42559</c:v>
                </c:pt>
                <c:pt idx="855">
                  <c:v>42562</c:v>
                </c:pt>
                <c:pt idx="856">
                  <c:v>42563</c:v>
                </c:pt>
                <c:pt idx="857">
                  <c:v>42564</c:v>
                </c:pt>
                <c:pt idx="858">
                  <c:v>42565</c:v>
                </c:pt>
                <c:pt idx="859">
                  <c:v>42566</c:v>
                </c:pt>
                <c:pt idx="860">
                  <c:v>42569</c:v>
                </c:pt>
                <c:pt idx="861">
                  <c:v>42570</c:v>
                </c:pt>
                <c:pt idx="862">
                  <c:v>42571</c:v>
                </c:pt>
                <c:pt idx="863">
                  <c:v>42572</c:v>
                </c:pt>
                <c:pt idx="864">
                  <c:v>42573</c:v>
                </c:pt>
                <c:pt idx="865">
                  <c:v>42576</c:v>
                </c:pt>
                <c:pt idx="866">
                  <c:v>42577</c:v>
                </c:pt>
                <c:pt idx="867">
                  <c:v>42578</c:v>
                </c:pt>
                <c:pt idx="868">
                  <c:v>42579</c:v>
                </c:pt>
                <c:pt idx="869">
                  <c:v>42580</c:v>
                </c:pt>
                <c:pt idx="870">
                  <c:v>42583</c:v>
                </c:pt>
                <c:pt idx="871">
                  <c:v>42584</c:v>
                </c:pt>
                <c:pt idx="872">
                  <c:v>42585</c:v>
                </c:pt>
                <c:pt idx="873">
                  <c:v>42586</c:v>
                </c:pt>
                <c:pt idx="874">
                  <c:v>42587</c:v>
                </c:pt>
                <c:pt idx="875">
                  <c:v>42590</c:v>
                </c:pt>
                <c:pt idx="876">
                  <c:v>42591</c:v>
                </c:pt>
                <c:pt idx="877">
                  <c:v>42592</c:v>
                </c:pt>
                <c:pt idx="878">
                  <c:v>42593</c:v>
                </c:pt>
                <c:pt idx="879">
                  <c:v>42594</c:v>
                </c:pt>
                <c:pt idx="880">
                  <c:v>42597</c:v>
                </c:pt>
                <c:pt idx="881">
                  <c:v>42598</c:v>
                </c:pt>
                <c:pt idx="882">
                  <c:v>42599</c:v>
                </c:pt>
                <c:pt idx="883">
                  <c:v>42600</c:v>
                </c:pt>
                <c:pt idx="884">
                  <c:v>42601</c:v>
                </c:pt>
                <c:pt idx="885">
                  <c:v>42604</c:v>
                </c:pt>
                <c:pt idx="886">
                  <c:v>42605</c:v>
                </c:pt>
                <c:pt idx="887">
                  <c:v>42606</c:v>
                </c:pt>
                <c:pt idx="888">
                  <c:v>42607</c:v>
                </c:pt>
                <c:pt idx="889">
                  <c:v>42608</c:v>
                </c:pt>
                <c:pt idx="890">
                  <c:v>42611</c:v>
                </c:pt>
                <c:pt idx="891">
                  <c:v>42612</c:v>
                </c:pt>
                <c:pt idx="892">
                  <c:v>42613</c:v>
                </c:pt>
                <c:pt idx="893">
                  <c:v>42614</c:v>
                </c:pt>
                <c:pt idx="894">
                  <c:v>42615</c:v>
                </c:pt>
                <c:pt idx="895">
                  <c:v>42618</c:v>
                </c:pt>
                <c:pt idx="896">
                  <c:v>42619</c:v>
                </c:pt>
                <c:pt idx="897">
                  <c:v>42620</c:v>
                </c:pt>
                <c:pt idx="898">
                  <c:v>42621</c:v>
                </c:pt>
                <c:pt idx="899">
                  <c:v>42622</c:v>
                </c:pt>
                <c:pt idx="900">
                  <c:v>42625</c:v>
                </c:pt>
                <c:pt idx="901">
                  <c:v>42626</c:v>
                </c:pt>
                <c:pt idx="902">
                  <c:v>42627</c:v>
                </c:pt>
                <c:pt idx="903">
                  <c:v>42628</c:v>
                </c:pt>
                <c:pt idx="904">
                  <c:v>42629</c:v>
                </c:pt>
                <c:pt idx="905">
                  <c:v>42632</c:v>
                </c:pt>
                <c:pt idx="906">
                  <c:v>42633</c:v>
                </c:pt>
                <c:pt idx="907">
                  <c:v>42634</c:v>
                </c:pt>
                <c:pt idx="908">
                  <c:v>42635</c:v>
                </c:pt>
                <c:pt idx="909">
                  <c:v>42636</c:v>
                </c:pt>
                <c:pt idx="910">
                  <c:v>42639</c:v>
                </c:pt>
                <c:pt idx="911">
                  <c:v>42640</c:v>
                </c:pt>
                <c:pt idx="912">
                  <c:v>42641</c:v>
                </c:pt>
                <c:pt idx="913">
                  <c:v>42642</c:v>
                </c:pt>
                <c:pt idx="914">
                  <c:v>42643</c:v>
                </c:pt>
                <c:pt idx="915">
                  <c:v>42646</c:v>
                </c:pt>
                <c:pt idx="916">
                  <c:v>42647</c:v>
                </c:pt>
                <c:pt idx="917">
                  <c:v>42648</c:v>
                </c:pt>
                <c:pt idx="918">
                  <c:v>42649</c:v>
                </c:pt>
                <c:pt idx="919">
                  <c:v>42650</c:v>
                </c:pt>
                <c:pt idx="920">
                  <c:v>42653</c:v>
                </c:pt>
                <c:pt idx="921">
                  <c:v>42654</c:v>
                </c:pt>
                <c:pt idx="922">
                  <c:v>42655</c:v>
                </c:pt>
                <c:pt idx="923">
                  <c:v>42656</c:v>
                </c:pt>
                <c:pt idx="924">
                  <c:v>42657</c:v>
                </c:pt>
                <c:pt idx="925">
                  <c:v>42660</c:v>
                </c:pt>
                <c:pt idx="926">
                  <c:v>42661</c:v>
                </c:pt>
                <c:pt idx="927">
                  <c:v>42662</c:v>
                </c:pt>
                <c:pt idx="928">
                  <c:v>42663</c:v>
                </c:pt>
                <c:pt idx="929">
                  <c:v>42664</c:v>
                </c:pt>
                <c:pt idx="930">
                  <c:v>42667</c:v>
                </c:pt>
                <c:pt idx="931">
                  <c:v>42668</c:v>
                </c:pt>
                <c:pt idx="932">
                  <c:v>42669</c:v>
                </c:pt>
                <c:pt idx="933">
                  <c:v>42670</c:v>
                </c:pt>
                <c:pt idx="934">
                  <c:v>42671</c:v>
                </c:pt>
                <c:pt idx="935">
                  <c:v>42674</c:v>
                </c:pt>
                <c:pt idx="936">
                  <c:v>42675</c:v>
                </c:pt>
                <c:pt idx="937">
                  <c:v>42676</c:v>
                </c:pt>
                <c:pt idx="938">
                  <c:v>42677</c:v>
                </c:pt>
                <c:pt idx="939">
                  <c:v>42678</c:v>
                </c:pt>
                <c:pt idx="940">
                  <c:v>42681</c:v>
                </c:pt>
                <c:pt idx="941">
                  <c:v>42682</c:v>
                </c:pt>
                <c:pt idx="942">
                  <c:v>42683</c:v>
                </c:pt>
                <c:pt idx="943">
                  <c:v>42684</c:v>
                </c:pt>
                <c:pt idx="944">
                  <c:v>42685</c:v>
                </c:pt>
                <c:pt idx="945">
                  <c:v>42688</c:v>
                </c:pt>
                <c:pt idx="946">
                  <c:v>42689</c:v>
                </c:pt>
                <c:pt idx="947">
                  <c:v>42690</c:v>
                </c:pt>
                <c:pt idx="948">
                  <c:v>42691</c:v>
                </c:pt>
                <c:pt idx="949">
                  <c:v>42692</c:v>
                </c:pt>
                <c:pt idx="950">
                  <c:v>42695</c:v>
                </c:pt>
                <c:pt idx="951">
                  <c:v>42696</c:v>
                </c:pt>
                <c:pt idx="952">
                  <c:v>42697</c:v>
                </c:pt>
                <c:pt idx="953">
                  <c:v>42698</c:v>
                </c:pt>
                <c:pt idx="954">
                  <c:v>42699</c:v>
                </c:pt>
                <c:pt idx="955">
                  <c:v>42702</c:v>
                </c:pt>
                <c:pt idx="956">
                  <c:v>42703</c:v>
                </c:pt>
                <c:pt idx="957">
                  <c:v>42704</c:v>
                </c:pt>
                <c:pt idx="958">
                  <c:v>42705</c:v>
                </c:pt>
                <c:pt idx="959">
                  <c:v>42706</c:v>
                </c:pt>
                <c:pt idx="960">
                  <c:v>42709</c:v>
                </c:pt>
                <c:pt idx="961">
                  <c:v>42710</c:v>
                </c:pt>
                <c:pt idx="962">
                  <c:v>42711</c:v>
                </c:pt>
                <c:pt idx="963">
                  <c:v>42712</c:v>
                </c:pt>
                <c:pt idx="964">
                  <c:v>42713</c:v>
                </c:pt>
                <c:pt idx="965">
                  <c:v>42716</c:v>
                </c:pt>
                <c:pt idx="966">
                  <c:v>42717</c:v>
                </c:pt>
                <c:pt idx="967">
                  <c:v>42718</c:v>
                </c:pt>
                <c:pt idx="968">
                  <c:v>42719</c:v>
                </c:pt>
                <c:pt idx="969">
                  <c:v>42720</c:v>
                </c:pt>
                <c:pt idx="970">
                  <c:v>42723</c:v>
                </c:pt>
                <c:pt idx="971">
                  <c:v>42724</c:v>
                </c:pt>
                <c:pt idx="972">
                  <c:v>42725</c:v>
                </c:pt>
                <c:pt idx="973">
                  <c:v>42726</c:v>
                </c:pt>
                <c:pt idx="974">
                  <c:v>42727</c:v>
                </c:pt>
                <c:pt idx="975">
                  <c:v>42730</c:v>
                </c:pt>
                <c:pt idx="976">
                  <c:v>42731</c:v>
                </c:pt>
                <c:pt idx="977">
                  <c:v>42732</c:v>
                </c:pt>
                <c:pt idx="978">
                  <c:v>42733</c:v>
                </c:pt>
                <c:pt idx="979">
                  <c:v>42734</c:v>
                </c:pt>
                <c:pt idx="980">
                  <c:v>42737</c:v>
                </c:pt>
                <c:pt idx="981">
                  <c:v>42738</c:v>
                </c:pt>
                <c:pt idx="982">
                  <c:v>42739</c:v>
                </c:pt>
                <c:pt idx="983">
                  <c:v>42740</c:v>
                </c:pt>
                <c:pt idx="984">
                  <c:v>42741</c:v>
                </c:pt>
                <c:pt idx="985">
                  <c:v>42744</c:v>
                </c:pt>
                <c:pt idx="986">
                  <c:v>42745</c:v>
                </c:pt>
                <c:pt idx="987">
                  <c:v>42746</c:v>
                </c:pt>
                <c:pt idx="988">
                  <c:v>42747</c:v>
                </c:pt>
                <c:pt idx="989">
                  <c:v>42748</c:v>
                </c:pt>
                <c:pt idx="990">
                  <c:v>42751</c:v>
                </c:pt>
                <c:pt idx="991">
                  <c:v>42752</c:v>
                </c:pt>
                <c:pt idx="992">
                  <c:v>42753</c:v>
                </c:pt>
                <c:pt idx="993">
                  <c:v>42754</c:v>
                </c:pt>
                <c:pt idx="994">
                  <c:v>42755</c:v>
                </c:pt>
                <c:pt idx="995">
                  <c:v>42758</c:v>
                </c:pt>
                <c:pt idx="996">
                  <c:v>42759</c:v>
                </c:pt>
                <c:pt idx="997">
                  <c:v>42760</c:v>
                </c:pt>
                <c:pt idx="998">
                  <c:v>42761</c:v>
                </c:pt>
                <c:pt idx="999">
                  <c:v>42762</c:v>
                </c:pt>
                <c:pt idx="1000">
                  <c:v>42765</c:v>
                </c:pt>
                <c:pt idx="1001">
                  <c:v>42766</c:v>
                </c:pt>
                <c:pt idx="1002">
                  <c:v>42767</c:v>
                </c:pt>
                <c:pt idx="1003">
                  <c:v>42768</c:v>
                </c:pt>
                <c:pt idx="1004">
                  <c:v>42769</c:v>
                </c:pt>
                <c:pt idx="1005">
                  <c:v>42772</c:v>
                </c:pt>
                <c:pt idx="1006">
                  <c:v>42773</c:v>
                </c:pt>
                <c:pt idx="1007">
                  <c:v>42774</c:v>
                </c:pt>
                <c:pt idx="1008">
                  <c:v>42775</c:v>
                </c:pt>
                <c:pt idx="1009">
                  <c:v>42776</c:v>
                </c:pt>
                <c:pt idx="1010">
                  <c:v>42779</c:v>
                </c:pt>
                <c:pt idx="1011">
                  <c:v>42780</c:v>
                </c:pt>
                <c:pt idx="1012">
                  <c:v>42781</c:v>
                </c:pt>
                <c:pt idx="1013">
                  <c:v>42782</c:v>
                </c:pt>
                <c:pt idx="1014">
                  <c:v>42783</c:v>
                </c:pt>
                <c:pt idx="1015">
                  <c:v>42786</c:v>
                </c:pt>
                <c:pt idx="1016">
                  <c:v>42787</c:v>
                </c:pt>
                <c:pt idx="1017">
                  <c:v>42788</c:v>
                </c:pt>
                <c:pt idx="1018">
                  <c:v>42789</c:v>
                </c:pt>
                <c:pt idx="1019">
                  <c:v>42790</c:v>
                </c:pt>
                <c:pt idx="1020">
                  <c:v>42793</c:v>
                </c:pt>
                <c:pt idx="1021">
                  <c:v>42794</c:v>
                </c:pt>
                <c:pt idx="1022">
                  <c:v>42795</c:v>
                </c:pt>
                <c:pt idx="1023">
                  <c:v>42796</c:v>
                </c:pt>
                <c:pt idx="1024">
                  <c:v>42797</c:v>
                </c:pt>
                <c:pt idx="1025">
                  <c:v>42800</c:v>
                </c:pt>
                <c:pt idx="1026">
                  <c:v>42801</c:v>
                </c:pt>
                <c:pt idx="1027">
                  <c:v>42802</c:v>
                </c:pt>
                <c:pt idx="1028">
                  <c:v>42803</c:v>
                </c:pt>
                <c:pt idx="1029">
                  <c:v>42804</c:v>
                </c:pt>
                <c:pt idx="1030">
                  <c:v>42807</c:v>
                </c:pt>
                <c:pt idx="1031">
                  <c:v>42808</c:v>
                </c:pt>
                <c:pt idx="1032">
                  <c:v>42809</c:v>
                </c:pt>
                <c:pt idx="1033">
                  <c:v>42810</c:v>
                </c:pt>
                <c:pt idx="1034">
                  <c:v>42811</c:v>
                </c:pt>
                <c:pt idx="1035">
                  <c:v>42814</c:v>
                </c:pt>
                <c:pt idx="1036">
                  <c:v>42815</c:v>
                </c:pt>
                <c:pt idx="1037">
                  <c:v>42816</c:v>
                </c:pt>
                <c:pt idx="1038">
                  <c:v>42817</c:v>
                </c:pt>
                <c:pt idx="1039">
                  <c:v>42818</c:v>
                </c:pt>
                <c:pt idx="1040">
                  <c:v>42821</c:v>
                </c:pt>
                <c:pt idx="1041">
                  <c:v>42822</c:v>
                </c:pt>
                <c:pt idx="1042">
                  <c:v>42823</c:v>
                </c:pt>
                <c:pt idx="1043">
                  <c:v>42824</c:v>
                </c:pt>
                <c:pt idx="1044">
                  <c:v>42825</c:v>
                </c:pt>
                <c:pt idx="1045">
                  <c:v>42828</c:v>
                </c:pt>
                <c:pt idx="1046">
                  <c:v>42829</c:v>
                </c:pt>
                <c:pt idx="1047">
                  <c:v>42830</c:v>
                </c:pt>
                <c:pt idx="1048">
                  <c:v>42831</c:v>
                </c:pt>
                <c:pt idx="1049">
                  <c:v>42832</c:v>
                </c:pt>
                <c:pt idx="1050">
                  <c:v>42835</c:v>
                </c:pt>
                <c:pt idx="1051">
                  <c:v>42836</c:v>
                </c:pt>
                <c:pt idx="1052">
                  <c:v>42837</c:v>
                </c:pt>
                <c:pt idx="1053">
                  <c:v>42838</c:v>
                </c:pt>
                <c:pt idx="1054">
                  <c:v>42839</c:v>
                </c:pt>
                <c:pt idx="1055">
                  <c:v>42842</c:v>
                </c:pt>
                <c:pt idx="1056">
                  <c:v>42843</c:v>
                </c:pt>
                <c:pt idx="1057">
                  <c:v>42844</c:v>
                </c:pt>
                <c:pt idx="1058">
                  <c:v>42845</c:v>
                </c:pt>
                <c:pt idx="1059">
                  <c:v>42846</c:v>
                </c:pt>
                <c:pt idx="1060">
                  <c:v>42849</c:v>
                </c:pt>
                <c:pt idx="1061">
                  <c:v>42850</c:v>
                </c:pt>
                <c:pt idx="1062">
                  <c:v>42851</c:v>
                </c:pt>
                <c:pt idx="1063">
                  <c:v>42852</c:v>
                </c:pt>
                <c:pt idx="1064">
                  <c:v>42853</c:v>
                </c:pt>
                <c:pt idx="1065">
                  <c:v>42856</c:v>
                </c:pt>
                <c:pt idx="1066">
                  <c:v>42857</c:v>
                </c:pt>
                <c:pt idx="1067">
                  <c:v>42858</c:v>
                </c:pt>
                <c:pt idx="1068">
                  <c:v>42859</c:v>
                </c:pt>
                <c:pt idx="1069">
                  <c:v>42860</c:v>
                </c:pt>
                <c:pt idx="1070">
                  <c:v>42863</c:v>
                </c:pt>
                <c:pt idx="1071">
                  <c:v>42864</c:v>
                </c:pt>
                <c:pt idx="1072">
                  <c:v>42865</c:v>
                </c:pt>
                <c:pt idx="1073">
                  <c:v>42866</c:v>
                </c:pt>
                <c:pt idx="1074">
                  <c:v>42867</c:v>
                </c:pt>
                <c:pt idx="1075">
                  <c:v>42870</c:v>
                </c:pt>
                <c:pt idx="1076">
                  <c:v>42871</c:v>
                </c:pt>
                <c:pt idx="1077">
                  <c:v>42872</c:v>
                </c:pt>
                <c:pt idx="1078">
                  <c:v>42873</c:v>
                </c:pt>
                <c:pt idx="1079">
                  <c:v>42874</c:v>
                </c:pt>
                <c:pt idx="1080">
                  <c:v>42877</c:v>
                </c:pt>
                <c:pt idx="1081">
                  <c:v>42878</c:v>
                </c:pt>
                <c:pt idx="1082">
                  <c:v>42879</c:v>
                </c:pt>
                <c:pt idx="1083">
                  <c:v>42880</c:v>
                </c:pt>
                <c:pt idx="1084">
                  <c:v>42881</c:v>
                </c:pt>
                <c:pt idx="1085">
                  <c:v>42884</c:v>
                </c:pt>
                <c:pt idx="1086">
                  <c:v>42885</c:v>
                </c:pt>
                <c:pt idx="1087">
                  <c:v>42886</c:v>
                </c:pt>
                <c:pt idx="1088">
                  <c:v>42887</c:v>
                </c:pt>
                <c:pt idx="1089">
                  <c:v>42888</c:v>
                </c:pt>
                <c:pt idx="1090">
                  <c:v>42891</c:v>
                </c:pt>
                <c:pt idx="1091">
                  <c:v>42892</c:v>
                </c:pt>
                <c:pt idx="1092">
                  <c:v>42893</c:v>
                </c:pt>
                <c:pt idx="1093">
                  <c:v>42894</c:v>
                </c:pt>
                <c:pt idx="1094">
                  <c:v>42895</c:v>
                </c:pt>
                <c:pt idx="1095">
                  <c:v>42898</c:v>
                </c:pt>
                <c:pt idx="1096">
                  <c:v>42899</c:v>
                </c:pt>
                <c:pt idx="1097">
                  <c:v>42900</c:v>
                </c:pt>
                <c:pt idx="1098">
                  <c:v>42901</c:v>
                </c:pt>
                <c:pt idx="1099">
                  <c:v>42902</c:v>
                </c:pt>
                <c:pt idx="1100">
                  <c:v>42905</c:v>
                </c:pt>
                <c:pt idx="1101">
                  <c:v>42906</c:v>
                </c:pt>
                <c:pt idx="1102">
                  <c:v>42907</c:v>
                </c:pt>
                <c:pt idx="1103">
                  <c:v>42908</c:v>
                </c:pt>
                <c:pt idx="1104">
                  <c:v>42909</c:v>
                </c:pt>
                <c:pt idx="1105">
                  <c:v>42912</c:v>
                </c:pt>
                <c:pt idx="1106">
                  <c:v>42913</c:v>
                </c:pt>
                <c:pt idx="1107">
                  <c:v>42914</c:v>
                </c:pt>
                <c:pt idx="1108">
                  <c:v>42915</c:v>
                </c:pt>
                <c:pt idx="1109">
                  <c:v>42916</c:v>
                </c:pt>
                <c:pt idx="1110">
                  <c:v>42919</c:v>
                </c:pt>
                <c:pt idx="1111">
                  <c:v>42920</c:v>
                </c:pt>
                <c:pt idx="1112">
                  <c:v>42921</c:v>
                </c:pt>
                <c:pt idx="1113">
                  <c:v>42922</c:v>
                </c:pt>
                <c:pt idx="1114">
                  <c:v>42923</c:v>
                </c:pt>
                <c:pt idx="1115">
                  <c:v>42926</c:v>
                </c:pt>
                <c:pt idx="1116">
                  <c:v>42927</c:v>
                </c:pt>
                <c:pt idx="1117">
                  <c:v>42928</c:v>
                </c:pt>
                <c:pt idx="1118">
                  <c:v>42929</c:v>
                </c:pt>
                <c:pt idx="1119">
                  <c:v>42930</c:v>
                </c:pt>
                <c:pt idx="1120">
                  <c:v>42933</c:v>
                </c:pt>
                <c:pt idx="1121">
                  <c:v>42934</c:v>
                </c:pt>
                <c:pt idx="1122">
                  <c:v>42935</c:v>
                </c:pt>
                <c:pt idx="1123">
                  <c:v>42936</c:v>
                </c:pt>
                <c:pt idx="1124">
                  <c:v>42937</c:v>
                </c:pt>
                <c:pt idx="1125">
                  <c:v>42940</c:v>
                </c:pt>
                <c:pt idx="1126">
                  <c:v>42941</c:v>
                </c:pt>
                <c:pt idx="1127">
                  <c:v>42942</c:v>
                </c:pt>
                <c:pt idx="1128">
                  <c:v>42943</c:v>
                </c:pt>
                <c:pt idx="1129">
                  <c:v>42944</c:v>
                </c:pt>
                <c:pt idx="1130">
                  <c:v>42947</c:v>
                </c:pt>
                <c:pt idx="1131">
                  <c:v>42948</c:v>
                </c:pt>
                <c:pt idx="1132">
                  <c:v>42949</c:v>
                </c:pt>
                <c:pt idx="1133">
                  <c:v>42950</c:v>
                </c:pt>
                <c:pt idx="1134">
                  <c:v>42951</c:v>
                </c:pt>
                <c:pt idx="1135">
                  <c:v>42954</c:v>
                </c:pt>
                <c:pt idx="1136">
                  <c:v>42955</c:v>
                </c:pt>
                <c:pt idx="1137">
                  <c:v>42956</c:v>
                </c:pt>
                <c:pt idx="1138">
                  <c:v>42957</c:v>
                </c:pt>
                <c:pt idx="1139">
                  <c:v>42958</c:v>
                </c:pt>
                <c:pt idx="1140">
                  <c:v>42961</c:v>
                </c:pt>
                <c:pt idx="1141">
                  <c:v>42962</c:v>
                </c:pt>
                <c:pt idx="1142">
                  <c:v>42963</c:v>
                </c:pt>
                <c:pt idx="1143">
                  <c:v>42964</c:v>
                </c:pt>
                <c:pt idx="1144">
                  <c:v>42965</c:v>
                </c:pt>
                <c:pt idx="1145">
                  <c:v>42968</c:v>
                </c:pt>
                <c:pt idx="1146">
                  <c:v>42969</c:v>
                </c:pt>
                <c:pt idx="1147">
                  <c:v>42970</c:v>
                </c:pt>
                <c:pt idx="1148">
                  <c:v>42971</c:v>
                </c:pt>
                <c:pt idx="1149">
                  <c:v>42972</c:v>
                </c:pt>
                <c:pt idx="1150">
                  <c:v>42975</c:v>
                </c:pt>
                <c:pt idx="1151">
                  <c:v>42976</c:v>
                </c:pt>
                <c:pt idx="1152">
                  <c:v>42977</c:v>
                </c:pt>
                <c:pt idx="1153">
                  <c:v>42978</c:v>
                </c:pt>
                <c:pt idx="1154">
                  <c:v>42979</c:v>
                </c:pt>
                <c:pt idx="1155">
                  <c:v>42982</c:v>
                </c:pt>
                <c:pt idx="1156">
                  <c:v>42983</c:v>
                </c:pt>
                <c:pt idx="1157">
                  <c:v>42984</c:v>
                </c:pt>
                <c:pt idx="1158">
                  <c:v>42985</c:v>
                </c:pt>
                <c:pt idx="1159">
                  <c:v>42986</c:v>
                </c:pt>
                <c:pt idx="1160">
                  <c:v>42989</c:v>
                </c:pt>
                <c:pt idx="1161">
                  <c:v>42990</c:v>
                </c:pt>
                <c:pt idx="1162">
                  <c:v>42991</c:v>
                </c:pt>
                <c:pt idx="1163">
                  <c:v>42992</c:v>
                </c:pt>
                <c:pt idx="1164">
                  <c:v>42993</c:v>
                </c:pt>
                <c:pt idx="1165">
                  <c:v>42996</c:v>
                </c:pt>
                <c:pt idx="1166">
                  <c:v>42997</c:v>
                </c:pt>
                <c:pt idx="1167">
                  <c:v>42998</c:v>
                </c:pt>
                <c:pt idx="1168">
                  <c:v>42999</c:v>
                </c:pt>
                <c:pt idx="1169">
                  <c:v>43000</c:v>
                </c:pt>
                <c:pt idx="1170">
                  <c:v>43003</c:v>
                </c:pt>
                <c:pt idx="1171">
                  <c:v>43004</c:v>
                </c:pt>
                <c:pt idx="1172">
                  <c:v>43005</c:v>
                </c:pt>
                <c:pt idx="1173">
                  <c:v>43006</c:v>
                </c:pt>
                <c:pt idx="1174">
                  <c:v>43007</c:v>
                </c:pt>
                <c:pt idx="1175">
                  <c:v>43010</c:v>
                </c:pt>
                <c:pt idx="1176">
                  <c:v>43011</c:v>
                </c:pt>
                <c:pt idx="1177">
                  <c:v>43012</c:v>
                </c:pt>
                <c:pt idx="1178">
                  <c:v>43013</c:v>
                </c:pt>
                <c:pt idx="1179">
                  <c:v>43014</c:v>
                </c:pt>
                <c:pt idx="1180">
                  <c:v>43017</c:v>
                </c:pt>
                <c:pt idx="1181">
                  <c:v>43018</c:v>
                </c:pt>
                <c:pt idx="1182">
                  <c:v>43019</c:v>
                </c:pt>
                <c:pt idx="1183">
                  <c:v>43020</c:v>
                </c:pt>
                <c:pt idx="1184">
                  <c:v>43021</c:v>
                </c:pt>
                <c:pt idx="1185">
                  <c:v>43024</c:v>
                </c:pt>
                <c:pt idx="1186">
                  <c:v>43025</c:v>
                </c:pt>
                <c:pt idx="1187">
                  <c:v>43026</c:v>
                </c:pt>
                <c:pt idx="1188">
                  <c:v>43027</c:v>
                </c:pt>
                <c:pt idx="1189">
                  <c:v>43028</c:v>
                </c:pt>
                <c:pt idx="1190">
                  <c:v>43031</c:v>
                </c:pt>
                <c:pt idx="1191">
                  <c:v>43032</c:v>
                </c:pt>
                <c:pt idx="1192">
                  <c:v>43033</c:v>
                </c:pt>
                <c:pt idx="1193">
                  <c:v>43034</c:v>
                </c:pt>
                <c:pt idx="1194">
                  <c:v>43035</c:v>
                </c:pt>
                <c:pt idx="1195">
                  <c:v>43038</c:v>
                </c:pt>
                <c:pt idx="1196">
                  <c:v>43039</c:v>
                </c:pt>
                <c:pt idx="1197">
                  <c:v>43040</c:v>
                </c:pt>
                <c:pt idx="1198">
                  <c:v>43041</c:v>
                </c:pt>
                <c:pt idx="1199">
                  <c:v>43042</c:v>
                </c:pt>
                <c:pt idx="1200">
                  <c:v>43045</c:v>
                </c:pt>
                <c:pt idx="1201">
                  <c:v>43046</c:v>
                </c:pt>
                <c:pt idx="1202">
                  <c:v>43047</c:v>
                </c:pt>
                <c:pt idx="1203">
                  <c:v>43048</c:v>
                </c:pt>
                <c:pt idx="1204">
                  <c:v>43049</c:v>
                </c:pt>
                <c:pt idx="1205">
                  <c:v>43052</c:v>
                </c:pt>
                <c:pt idx="1206">
                  <c:v>43053</c:v>
                </c:pt>
                <c:pt idx="1207">
                  <c:v>43054</c:v>
                </c:pt>
                <c:pt idx="1208">
                  <c:v>43055</c:v>
                </c:pt>
                <c:pt idx="1209">
                  <c:v>43056</c:v>
                </c:pt>
                <c:pt idx="1210">
                  <c:v>43059</c:v>
                </c:pt>
                <c:pt idx="1211">
                  <c:v>43060</c:v>
                </c:pt>
                <c:pt idx="1212">
                  <c:v>43061</c:v>
                </c:pt>
                <c:pt idx="1213">
                  <c:v>43062</c:v>
                </c:pt>
                <c:pt idx="1214">
                  <c:v>43063</c:v>
                </c:pt>
                <c:pt idx="1215">
                  <c:v>43066</c:v>
                </c:pt>
                <c:pt idx="1216">
                  <c:v>43067</c:v>
                </c:pt>
                <c:pt idx="1217">
                  <c:v>43068</c:v>
                </c:pt>
                <c:pt idx="1218">
                  <c:v>43069</c:v>
                </c:pt>
                <c:pt idx="1219">
                  <c:v>43070</c:v>
                </c:pt>
                <c:pt idx="1220">
                  <c:v>43073</c:v>
                </c:pt>
                <c:pt idx="1221">
                  <c:v>43074</c:v>
                </c:pt>
                <c:pt idx="1222">
                  <c:v>43075</c:v>
                </c:pt>
                <c:pt idx="1223">
                  <c:v>43076</c:v>
                </c:pt>
                <c:pt idx="1224">
                  <c:v>43077</c:v>
                </c:pt>
                <c:pt idx="1225">
                  <c:v>43080</c:v>
                </c:pt>
                <c:pt idx="1226">
                  <c:v>43081</c:v>
                </c:pt>
                <c:pt idx="1227">
                  <c:v>43082</c:v>
                </c:pt>
                <c:pt idx="1228">
                  <c:v>43083</c:v>
                </c:pt>
                <c:pt idx="1229">
                  <c:v>43084</c:v>
                </c:pt>
                <c:pt idx="1230">
                  <c:v>43087</c:v>
                </c:pt>
                <c:pt idx="1231">
                  <c:v>43088</c:v>
                </c:pt>
                <c:pt idx="1232">
                  <c:v>43089</c:v>
                </c:pt>
                <c:pt idx="1233">
                  <c:v>43090</c:v>
                </c:pt>
                <c:pt idx="1234">
                  <c:v>43091</c:v>
                </c:pt>
                <c:pt idx="1235">
                  <c:v>43094</c:v>
                </c:pt>
                <c:pt idx="1236">
                  <c:v>43095</c:v>
                </c:pt>
                <c:pt idx="1237">
                  <c:v>43096</c:v>
                </c:pt>
                <c:pt idx="1238">
                  <c:v>43097</c:v>
                </c:pt>
                <c:pt idx="1239">
                  <c:v>43098</c:v>
                </c:pt>
                <c:pt idx="1240">
                  <c:v>43101</c:v>
                </c:pt>
                <c:pt idx="1241">
                  <c:v>43102</c:v>
                </c:pt>
                <c:pt idx="1242">
                  <c:v>43103</c:v>
                </c:pt>
                <c:pt idx="1243">
                  <c:v>43104</c:v>
                </c:pt>
                <c:pt idx="1244">
                  <c:v>43105</c:v>
                </c:pt>
                <c:pt idx="1245">
                  <c:v>43108</c:v>
                </c:pt>
                <c:pt idx="1246">
                  <c:v>43109</c:v>
                </c:pt>
                <c:pt idx="1247">
                  <c:v>43110</c:v>
                </c:pt>
                <c:pt idx="1248">
                  <c:v>43111</c:v>
                </c:pt>
                <c:pt idx="1249">
                  <c:v>43112</c:v>
                </c:pt>
                <c:pt idx="1250">
                  <c:v>43115</c:v>
                </c:pt>
                <c:pt idx="1251">
                  <c:v>43116</c:v>
                </c:pt>
                <c:pt idx="1252">
                  <c:v>43117</c:v>
                </c:pt>
                <c:pt idx="1253">
                  <c:v>43118</c:v>
                </c:pt>
                <c:pt idx="1254">
                  <c:v>43119</c:v>
                </c:pt>
                <c:pt idx="1255">
                  <c:v>43122</c:v>
                </c:pt>
                <c:pt idx="1256">
                  <c:v>43123</c:v>
                </c:pt>
                <c:pt idx="1257">
                  <c:v>43124</c:v>
                </c:pt>
                <c:pt idx="1258">
                  <c:v>43125</c:v>
                </c:pt>
                <c:pt idx="1259">
                  <c:v>43126</c:v>
                </c:pt>
                <c:pt idx="1260">
                  <c:v>43129</c:v>
                </c:pt>
                <c:pt idx="1261">
                  <c:v>43130</c:v>
                </c:pt>
                <c:pt idx="1262">
                  <c:v>43131</c:v>
                </c:pt>
                <c:pt idx="1263">
                  <c:v>43132</c:v>
                </c:pt>
                <c:pt idx="1264">
                  <c:v>43133</c:v>
                </c:pt>
                <c:pt idx="1265">
                  <c:v>43136</c:v>
                </c:pt>
                <c:pt idx="1266">
                  <c:v>43137</c:v>
                </c:pt>
                <c:pt idx="1267">
                  <c:v>43138</c:v>
                </c:pt>
                <c:pt idx="1268">
                  <c:v>43139</c:v>
                </c:pt>
                <c:pt idx="1269">
                  <c:v>43140</c:v>
                </c:pt>
                <c:pt idx="1270">
                  <c:v>43143</c:v>
                </c:pt>
                <c:pt idx="1271">
                  <c:v>43144</c:v>
                </c:pt>
                <c:pt idx="1272">
                  <c:v>43145</c:v>
                </c:pt>
                <c:pt idx="1273">
                  <c:v>43146</c:v>
                </c:pt>
                <c:pt idx="1274">
                  <c:v>43147</c:v>
                </c:pt>
                <c:pt idx="1275">
                  <c:v>43150</c:v>
                </c:pt>
                <c:pt idx="1276">
                  <c:v>43151</c:v>
                </c:pt>
                <c:pt idx="1277">
                  <c:v>43152</c:v>
                </c:pt>
                <c:pt idx="1278">
                  <c:v>43153</c:v>
                </c:pt>
                <c:pt idx="1279">
                  <c:v>43154</c:v>
                </c:pt>
                <c:pt idx="1280">
                  <c:v>43157</c:v>
                </c:pt>
                <c:pt idx="1281">
                  <c:v>43158</c:v>
                </c:pt>
                <c:pt idx="1282">
                  <c:v>43159</c:v>
                </c:pt>
                <c:pt idx="1283">
                  <c:v>43160</c:v>
                </c:pt>
                <c:pt idx="1284">
                  <c:v>43161</c:v>
                </c:pt>
                <c:pt idx="1285">
                  <c:v>43164</c:v>
                </c:pt>
                <c:pt idx="1286">
                  <c:v>43165</c:v>
                </c:pt>
                <c:pt idx="1287">
                  <c:v>43166</c:v>
                </c:pt>
                <c:pt idx="1288">
                  <c:v>43167</c:v>
                </c:pt>
                <c:pt idx="1289">
                  <c:v>43168</c:v>
                </c:pt>
                <c:pt idx="1290">
                  <c:v>43171</c:v>
                </c:pt>
                <c:pt idx="1291">
                  <c:v>43172</c:v>
                </c:pt>
                <c:pt idx="1292">
                  <c:v>43173</c:v>
                </c:pt>
                <c:pt idx="1293">
                  <c:v>43174</c:v>
                </c:pt>
                <c:pt idx="1294">
                  <c:v>43175</c:v>
                </c:pt>
                <c:pt idx="1295">
                  <c:v>43178</c:v>
                </c:pt>
                <c:pt idx="1296">
                  <c:v>43179</c:v>
                </c:pt>
                <c:pt idx="1297">
                  <c:v>43180</c:v>
                </c:pt>
                <c:pt idx="1298">
                  <c:v>43181</c:v>
                </c:pt>
                <c:pt idx="1299">
                  <c:v>43182</c:v>
                </c:pt>
                <c:pt idx="1300">
                  <c:v>43185</c:v>
                </c:pt>
                <c:pt idx="1301">
                  <c:v>43186</c:v>
                </c:pt>
                <c:pt idx="1302">
                  <c:v>43187</c:v>
                </c:pt>
                <c:pt idx="1303">
                  <c:v>43188</c:v>
                </c:pt>
                <c:pt idx="1304">
                  <c:v>43189</c:v>
                </c:pt>
                <c:pt idx="1305">
                  <c:v>43192</c:v>
                </c:pt>
                <c:pt idx="1306">
                  <c:v>43193</c:v>
                </c:pt>
                <c:pt idx="1307">
                  <c:v>43194</c:v>
                </c:pt>
                <c:pt idx="1308">
                  <c:v>43195</c:v>
                </c:pt>
                <c:pt idx="1309">
                  <c:v>43196</c:v>
                </c:pt>
                <c:pt idx="1310">
                  <c:v>43199</c:v>
                </c:pt>
                <c:pt idx="1311">
                  <c:v>43200</c:v>
                </c:pt>
                <c:pt idx="1312">
                  <c:v>43201</c:v>
                </c:pt>
                <c:pt idx="1313">
                  <c:v>43202</c:v>
                </c:pt>
                <c:pt idx="1314">
                  <c:v>43203</c:v>
                </c:pt>
                <c:pt idx="1315">
                  <c:v>43206</c:v>
                </c:pt>
                <c:pt idx="1316">
                  <c:v>43207</c:v>
                </c:pt>
                <c:pt idx="1317">
                  <c:v>43208</c:v>
                </c:pt>
                <c:pt idx="1318">
                  <c:v>43209</c:v>
                </c:pt>
                <c:pt idx="1319">
                  <c:v>43210</c:v>
                </c:pt>
                <c:pt idx="1320">
                  <c:v>43213</c:v>
                </c:pt>
                <c:pt idx="1321">
                  <c:v>43214</c:v>
                </c:pt>
                <c:pt idx="1322">
                  <c:v>43215</c:v>
                </c:pt>
                <c:pt idx="1323">
                  <c:v>43216</c:v>
                </c:pt>
                <c:pt idx="1324">
                  <c:v>43217</c:v>
                </c:pt>
                <c:pt idx="1325">
                  <c:v>43220</c:v>
                </c:pt>
                <c:pt idx="1326">
                  <c:v>43221</c:v>
                </c:pt>
                <c:pt idx="1327">
                  <c:v>43222</c:v>
                </c:pt>
                <c:pt idx="1328">
                  <c:v>43223</c:v>
                </c:pt>
                <c:pt idx="1329">
                  <c:v>43224</c:v>
                </c:pt>
                <c:pt idx="1330">
                  <c:v>43227</c:v>
                </c:pt>
                <c:pt idx="1331">
                  <c:v>43228</c:v>
                </c:pt>
                <c:pt idx="1332">
                  <c:v>43229</c:v>
                </c:pt>
                <c:pt idx="1333">
                  <c:v>43230</c:v>
                </c:pt>
                <c:pt idx="1334">
                  <c:v>43231</c:v>
                </c:pt>
                <c:pt idx="1335">
                  <c:v>43234</c:v>
                </c:pt>
                <c:pt idx="1336">
                  <c:v>43235</c:v>
                </c:pt>
                <c:pt idx="1337">
                  <c:v>43236</c:v>
                </c:pt>
                <c:pt idx="1338">
                  <c:v>43237</c:v>
                </c:pt>
                <c:pt idx="1339">
                  <c:v>43238</c:v>
                </c:pt>
                <c:pt idx="1340">
                  <c:v>43241</c:v>
                </c:pt>
                <c:pt idx="1341">
                  <c:v>43242</c:v>
                </c:pt>
                <c:pt idx="1342">
                  <c:v>43243</c:v>
                </c:pt>
                <c:pt idx="1343">
                  <c:v>43244</c:v>
                </c:pt>
                <c:pt idx="1344">
                  <c:v>43245</c:v>
                </c:pt>
                <c:pt idx="1345">
                  <c:v>43248</c:v>
                </c:pt>
                <c:pt idx="1346">
                  <c:v>43249</c:v>
                </c:pt>
                <c:pt idx="1347">
                  <c:v>43250</c:v>
                </c:pt>
                <c:pt idx="1348">
                  <c:v>43251</c:v>
                </c:pt>
                <c:pt idx="1349">
                  <c:v>43252</c:v>
                </c:pt>
                <c:pt idx="1350">
                  <c:v>43255</c:v>
                </c:pt>
                <c:pt idx="1351">
                  <c:v>43256</c:v>
                </c:pt>
                <c:pt idx="1352">
                  <c:v>43257</c:v>
                </c:pt>
                <c:pt idx="1353">
                  <c:v>43258</c:v>
                </c:pt>
                <c:pt idx="1354">
                  <c:v>43259</c:v>
                </c:pt>
                <c:pt idx="1355">
                  <c:v>43262</c:v>
                </c:pt>
                <c:pt idx="1356">
                  <c:v>43263</c:v>
                </c:pt>
                <c:pt idx="1357">
                  <c:v>43264</c:v>
                </c:pt>
                <c:pt idx="1358">
                  <c:v>43265</c:v>
                </c:pt>
                <c:pt idx="1359">
                  <c:v>43266</c:v>
                </c:pt>
                <c:pt idx="1360">
                  <c:v>43269</c:v>
                </c:pt>
                <c:pt idx="1361">
                  <c:v>43270</c:v>
                </c:pt>
                <c:pt idx="1362">
                  <c:v>43271</c:v>
                </c:pt>
                <c:pt idx="1363">
                  <c:v>43272</c:v>
                </c:pt>
                <c:pt idx="1364">
                  <c:v>43273</c:v>
                </c:pt>
                <c:pt idx="1365">
                  <c:v>43276</c:v>
                </c:pt>
                <c:pt idx="1366">
                  <c:v>43277</c:v>
                </c:pt>
                <c:pt idx="1367">
                  <c:v>43278</c:v>
                </c:pt>
                <c:pt idx="1368">
                  <c:v>43279</c:v>
                </c:pt>
                <c:pt idx="1369">
                  <c:v>43280</c:v>
                </c:pt>
                <c:pt idx="1370">
                  <c:v>43283</c:v>
                </c:pt>
                <c:pt idx="1371">
                  <c:v>43284</c:v>
                </c:pt>
                <c:pt idx="1372">
                  <c:v>43285</c:v>
                </c:pt>
                <c:pt idx="1373">
                  <c:v>43286</c:v>
                </c:pt>
                <c:pt idx="1374">
                  <c:v>43287</c:v>
                </c:pt>
                <c:pt idx="1375">
                  <c:v>43290</c:v>
                </c:pt>
                <c:pt idx="1376">
                  <c:v>43291</c:v>
                </c:pt>
                <c:pt idx="1377">
                  <c:v>43292</c:v>
                </c:pt>
                <c:pt idx="1378">
                  <c:v>43293</c:v>
                </c:pt>
                <c:pt idx="1379">
                  <c:v>43294</c:v>
                </c:pt>
                <c:pt idx="1380">
                  <c:v>43297</c:v>
                </c:pt>
                <c:pt idx="1381">
                  <c:v>43298</c:v>
                </c:pt>
                <c:pt idx="1382">
                  <c:v>43299</c:v>
                </c:pt>
                <c:pt idx="1383">
                  <c:v>43300</c:v>
                </c:pt>
                <c:pt idx="1384">
                  <c:v>43301</c:v>
                </c:pt>
                <c:pt idx="1385">
                  <c:v>43304</c:v>
                </c:pt>
                <c:pt idx="1386">
                  <c:v>43305</c:v>
                </c:pt>
                <c:pt idx="1387">
                  <c:v>43306</c:v>
                </c:pt>
                <c:pt idx="1388">
                  <c:v>43307</c:v>
                </c:pt>
                <c:pt idx="1389">
                  <c:v>43308</c:v>
                </c:pt>
                <c:pt idx="1390">
                  <c:v>43311</c:v>
                </c:pt>
                <c:pt idx="1391">
                  <c:v>43312</c:v>
                </c:pt>
                <c:pt idx="1392">
                  <c:v>43313</c:v>
                </c:pt>
                <c:pt idx="1393">
                  <c:v>43314</c:v>
                </c:pt>
                <c:pt idx="1394">
                  <c:v>43315</c:v>
                </c:pt>
                <c:pt idx="1395">
                  <c:v>43318</c:v>
                </c:pt>
                <c:pt idx="1396">
                  <c:v>43319</c:v>
                </c:pt>
                <c:pt idx="1397">
                  <c:v>43320</c:v>
                </c:pt>
                <c:pt idx="1398">
                  <c:v>43321</c:v>
                </c:pt>
                <c:pt idx="1399">
                  <c:v>43322</c:v>
                </c:pt>
                <c:pt idx="1400">
                  <c:v>43325</c:v>
                </c:pt>
                <c:pt idx="1401">
                  <c:v>43326</c:v>
                </c:pt>
                <c:pt idx="1402">
                  <c:v>43327</c:v>
                </c:pt>
                <c:pt idx="1403">
                  <c:v>43328</c:v>
                </c:pt>
                <c:pt idx="1404">
                  <c:v>43329</c:v>
                </c:pt>
                <c:pt idx="1405">
                  <c:v>43332</c:v>
                </c:pt>
                <c:pt idx="1406">
                  <c:v>43333</c:v>
                </c:pt>
                <c:pt idx="1407">
                  <c:v>43334</c:v>
                </c:pt>
                <c:pt idx="1408">
                  <c:v>43335</c:v>
                </c:pt>
                <c:pt idx="1409">
                  <c:v>43336</c:v>
                </c:pt>
                <c:pt idx="1410">
                  <c:v>43339</c:v>
                </c:pt>
                <c:pt idx="1411">
                  <c:v>43340</c:v>
                </c:pt>
                <c:pt idx="1412">
                  <c:v>43341</c:v>
                </c:pt>
                <c:pt idx="1413">
                  <c:v>43342</c:v>
                </c:pt>
                <c:pt idx="1414">
                  <c:v>43343</c:v>
                </c:pt>
                <c:pt idx="1415">
                  <c:v>43346</c:v>
                </c:pt>
                <c:pt idx="1416">
                  <c:v>43347</c:v>
                </c:pt>
                <c:pt idx="1417">
                  <c:v>43348</c:v>
                </c:pt>
                <c:pt idx="1418">
                  <c:v>43349</c:v>
                </c:pt>
                <c:pt idx="1419">
                  <c:v>43350</c:v>
                </c:pt>
                <c:pt idx="1420">
                  <c:v>43353</c:v>
                </c:pt>
                <c:pt idx="1421">
                  <c:v>43354</c:v>
                </c:pt>
                <c:pt idx="1422">
                  <c:v>43355</c:v>
                </c:pt>
                <c:pt idx="1423">
                  <c:v>43356</c:v>
                </c:pt>
                <c:pt idx="1424">
                  <c:v>43357</c:v>
                </c:pt>
                <c:pt idx="1425">
                  <c:v>43360</c:v>
                </c:pt>
                <c:pt idx="1426">
                  <c:v>43361</c:v>
                </c:pt>
                <c:pt idx="1427">
                  <c:v>43362</c:v>
                </c:pt>
                <c:pt idx="1428">
                  <c:v>43363</c:v>
                </c:pt>
                <c:pt idx="1429">
                  <c:v>43364</c:v>
                </c:pt>
                <c:pt idx="1430">
                  <c:v>43367</c:v>
                </c:pt>
                <c:pt idx="1431">
                  <c:v>43368</c:v>
                </c:pt>
                <c:pt idx="1432">
                  <c:v>43369</c:v>
                </c:pt>
                <c:pt idx="1433">
                  <c:v>43370</c:v>
                </c:pt>
                <c:pt idx="1434">
                  <c:v>43371</c:v>
                </c:pt>
                <c:pt idx="1435">
                  <c:v>43374</c:v>
                </c:pt>
                <c:pt idx="1436">
                  <c:v>43375</c:v>
                </c:pt>
                <c:pt idx="1437">
                  <c:v>43376</c:v>
                </c:pt>
                <c:pt idx="1438">
                  <c:v>43377</c:v>
                </c:pt>
                <c:pt idx="1439">
                  <c:v>43378</c:v>
                </c:pt>
                <c:pt idx="1440">
                  <c:v>43381</c:v>
                </c:pt>
                <c:pt idx="1441">
                  <c:v>43382</c:v>
                </c:pt>
                <c:pt idx="1442">
                  <c:v>43383</c:v>
                </c:pt>
                <c:pt idx="1443">
                  <c:v>43384</c:v>
                </c:pt>
                <c:pt idx="1444">
                  <c:v>43385</c:v>
                </c:pt>
                <c:pt idx="1445">
                  <c:v>43388</c:v>
                </c:pt>
                <c:pt idx="1446">
                  <c:v>43389</c:v>
                </c:pt>
                <c:pt idx="1447">
                  <c:v>43390</c:v>
                </c:pt>
                <c:pt idx="1448">
                  <c:v>43391</c:v>
                </c:pt>
                <c:pt idx="1449">
                  <c:v>43392</c:v>
                </c:pt>
                <c:pt idx="1450">
                  <c:v>43395</c:v>
                </c:pt>
                <c:pt idx="1451">
                  <c:v>43396</c:v>
                </c:pt>
                <c:pt idx="1452">
                  <c:v>43397</c:v>
                </c:pt>
                <c:pt idx="1453">
                  <c:v>43398</c:v>
                </c:pt>
                <c:pt idx="1454">
                  <c:v>43399</c:v>
                </c:pt>
                <c:pt idx="1455">
                  <c:v>43402</c:v>
                </c:pt>
                <c:pt idx="1456">
                  <c:v>43403</c:v>
                </c:pt>
                <c:pt idx="1457">
                  <c:v>43404</c:v>
                </c:pt>
                <c:pt idx="1458">
                  <c:v>43405</c:v>
                </c:pt>
                <c:pt idx="1459">
                  <c:v>43406</c:v>
                </c:pt>
                <c:pt idx="1460">
                  <c:v>43409</c:v>
                </c:pt>
                <c:pt idx="1461">
                  <c:v>43410</c:v>
                </c:pt>
                <c:pt idx="1462">
                  <c:v>43411</c:v>
                </c:pt>
                <c:pt idx="1463">
                  <c:v>43412</c:v>
                </c:pt>
                <c:pt idx="1464">
                  <c:v>43413</c:v>
                </c:pt>
                <c:pt idx="1465">
                  <c:v>43416</c:v>
                </c:pt>
                <c:pt idx="1466">
                  <c:v>43417</c:v>
                </c:pt>
                <c:pt idx="1467">
                  <c:v>43418</c:v>
                </c:pt>
                <c:pt idx="1468">
                  <c:v>43419</c:v>
                </c:pt>
                <c:pt idx="1469">
                  <c:v>43420</c:v>
                </c:pt>
                <c:pt idx="1470">
                  <c:v>43423</c:v>
                </c:pt>
                <c:pt idx="1471">
                  <c:v>43424</c:v>
                </c:pt>
                <c:pt idx="1472">
                  <c:v>43425</c:v>
                </c:pt>
                <c:pt idx="1473">
                  <c:v>43426</c:v>
                </c:pt>
                <c:pt idx="1474">
                  <c:v>43427</c:v>
                </c:pt>
                <c:pt idx="1475">
                  <c:v>43430</c:v>
                </c:pt>
                <c:pt idx="1476">
                  <c:v>43431</c:v>
                </c:pt>
                <c:pt idx="1477">
                  <c:v>43432</c:v>
                </c:pt>
                <c:pt idx="1478">
                  <c:v>43433</c:v>
                </c:pt>
                <c:pt idx="1479">
                  <c:v>43434</c:v>
                </c:pt>
                <c:pt idx="1480">
                  <c:v>43437</c:v>
                </c:pt>
                <c:pt idx="1481">
                  <c:v>43438</c:v>
                </c:pt>
                <c:pt idx="1482">
                  <c:v>43439</c:v>
                </c:pt>
                <c:pt idx="1483">
                  <c:v>43440</c:v>
                </c:pt>
                <c:pt idx="1484">
                  <c:v>43441</c:v>
                </c:pt>
                <c:pt idx="1485">
                  <c:v>43444</c:v>
                </c:pt>
                <c:pt idx="1486">
                  <c:v>43445</c:v>
                </c:pt>
                <c:pt idx="1487">
                  <c:v>43446</c:v>
                </c:pt>
                <c:pt idx="1488">
                  <c:v>43447</c:v>
                </c:pt>
                <c:pt idx="1489">
                  <c:v>43448</c:v>
                </c:pt>
                <c:pt idx="1490">
                  <c:v>43451</c:v>
                </c:pt>
                <c:pt idx="1491">
                  <c:v>43452</c:v>
                </c:pt>
                <c:pt idx="1492">
                  <c:v>43453</c:v>
                </c:pt>
                <c:pt idx="1493">
                  <c:v>43454</c:v>
                </c:pt>
                <c:pt idx="1494">
                  <c:v>43455</c:v>
                </c:pt>
                <c:pt idx="1495">
                  <c:v>43458</c:v>
                </c:pt>
                <c:pt idx="1496">
                  <c:v>43459</c:v>
                </c:pt>
                <c:pt idx="1497">
                  <c:v>43460</c:v>
                </c:pt>
                <c:pt idx="1498">
                  <c:v>43461</c:v>
                </c:pt>
                <c:pt idx="1499">
                  <c:v>43462</c:v>
                </c:pt>
                <c:pt idx="1500">
                  <c:v>43465</c:v>
                </c:pt>
                <c:pt idx="1501">
                  <c:v>43466</c:v>
                </c:pt>
                <c:pt idx="1502">
                  <c:v>43467</c:v>
                </c:pt>
                <c:pt idx="1503">
                  <c:v>43468</c:v>
                </c:pt>
                <c:pt idx="1504">
                  <c:v>43469</c:v>
                </c:pt>
                <c:pt idx="1505">
                  <c:v>43472</c:v>
                </c:pt>
                <c:pt idx="1506">
                  <c:v>43473</c:v>
                </c:pt>
                <c:pt idx="1507">
                  <c:v>43474</c:v>
                </c:pt>
                <c:pt idx="1508">
                  <c:v>43475</c:v>
                </c:pt>
                <c:pt idx="1509">
                  <c:v>43476</c:v>
                </c:pt>
                <c:pt idx="1510">
                  <c:v>43479</c:v>
                </c:pt>
                <c:pt idx="1511">
                  <c:v>43480</c:v>
                </c:pt>
                <c:pt idx="1512">
                  <c:v>43481</c:v>
                </c:pt>
                <c:pt idx="1513">
                  <c:v>43482</c:v>
                </c:pt>
                <c:pt idx="1514">
                  <c:v>43483</c:v>
                </c:pt>
                <c:pt idx="1515">
                  <c:v>43486</c:v>
                </c:pt>
                <c:pt idx="1516">
                  <c:v>43487</c:v>
                </c:pt>
                <c:pt idx="1517">
                  <c:v>43488</c:v>
                </c:pt>
                <c:pt idx="1518">
                  <c:v>43489</c:v>
                </c:pt>
                <c:pt idx="1519">
                  <c:v>43490</c:v>
                </c:pt>
                <c:pt idx="1520">
                  <c:v>43493</c:v>
                </c:pt>
                <c:pt idx="1521">
                  <c:v>43494</c:v>
                </c:pt>
                <c:pt idx="1522">
                  <c:v>43495</c:v>
                </c:pt>
                <c:pt idx="1523">
                  <c:v>43496</c:v>
                </c:pt>
                <c:pt idx="1524">
                  <c:v>43497</c:v>
                </c:pt>
                <c:pt idx="1525">
                  <c:v>43500</c:v>
                </c:pt>
                <c:pt idx="1526">
                  <c:v>43501</c:v>
                </c:pt>
                <c:pt idx="1527">
                  <c:v>43502</c:v>
                </c:pt>
                <c:pt idx="1528">
                  <c:v>43503</c:v>
                </c:pt>
                <c:pt idx="1529">
                  <c:v>43504</c:v>
                </c:pt>
                <c:pt idx="1530">
                  <c:v>43507</c:v>
                </c:pt>
                <c:pt idx="1531">
                  <c:v>43508</c:v>
                </c:pt>
                <c:pt idx="1532">
                  <c:v>43509</c:v>
                </c:pt>
                <c:pt idx="1533">
                  <c:v>43510</c:v>
                </c:pt>
                <c:pt idx="1534">
                  <c:v>43511</c:v>
                </c:pt>
                <c:pt idx="1535">
                  <c:v>43514</c:v>
                </c:pt>
                <c:pt idx="1536">
                  <c:v>43515</c:v>
                </c:pt>
                <c:pt idx="1537">
                  <c:v>43516</c:v>
                </c:pt>
                <c:pt idx="1538">
                  <c:v>43517</c:v>
                </c:pt>
                <c:pt idx="1539">
                  <c:v>43518</c:v>
                </c:pt>
                <c:pt idx="1540">
                  <c:v>43521</c:v>
                </c:pt>
                <c:pt idx="1541">
                  <c:v>43522</c:v>
                </c:pt>
                <c:pt idx="1542">
                  <c:v>43523</c:v>
                </c:pt>
                <c:pt idx="1543">
                  <c:v>43524</c:v>
                </c:pt>
                <c:pt idx="1544">
                  <c:v>43525</c:v>
                </c:pt>
                <c:pt idx="1545">
                  <c:v>43528</c:v>
                </c:pt>
                <c:pt idx="1546">
                  <c:v>43529</c:v>
                </c:pt>
                <c:pt idx="1547">
                  <c:v>43530</c:v>
                </c:pt>
                <c:pt idx="1548">
                  <c:v>43531</c:v>
                </c:pt>
                <c:pt idx="1549">
                  <c:v>43532</c:v>
                </c:pt>
                <c:pt idx="1550">
                  <c:v>43535</c:v>
                </c:pt>
                <c:pt idx="1551">
                  <c:v>43536</c:v>
                </c:pt>
                <c:pt idx="1552">
                  <c:v>43537</c:v>
                </c:pt>
                <c:pt idx="1553">
                  <c:v>43538</c:v>
                </c:pt>
                <c:pt idx="1554">
                  <c:v>43539</c:v>
                </c:pt>
                <c:pt idx="1555">
                  <c:v>43542</c:v>
                </c:pt>
                <c:pt idx="1556">
                  <c:v>43543</c:v>
                </c:pt>
                <c:pt idx="1557">
                  <c:v>43544</c:v>
                </c:pt>
                <c:pt idx="1558">
                  <c:v>43545</c:v>
                </c:pt>
                <c:pt idx="1559">
                  <c:v>43546</c:v>
                </c:pt>
                <c:pt idx="1560">
                  <c:v>43549</c:v>
                </c:pt>
                <c:pt idx="1561">
                  <c:v>43550</c:v>
                </c:pt>
                <c:pt idx="1562">
                  <c:v>43551</c:v>
                </c:pt>
                <c:pt idx="1563">
                  <c:v>43552</c:v>
                </c:pt>
                <c:pt idx="1564">
                  <c:v>43553</c:v>
                </c:pt>
                <c:pt idx="1565">
                  <c:v>43556</c:v>
                </c:pt>
                <c:pt idx="1566">
                  <c:v>43557</c:v>
                </c:pt>
                <c:pt idx="1567">
                  <c:v>43558</c:v>
                </c:pt>
                <c:pt idx="1568">
                  <c:v>43559</c:v>
                </c:pt>
                <c:pt idx="1569">
                  <c:v>43560</c:v>
                </c:pt>
                <c:pt idx="1570">
                  <c:v>43563</c:v>
                </c:pt>
                <c:pt idx="1571">
                  <c:v>43564</c:v>
                </c:pt>
                <c:pt idx="1572">
                  <c:v>43565</c:v>
                </c:pt>
                <c:pt idx="1573">
                  <c:v>43566</c:v>
                </c:pt>
                <c:pt idx="1574">
                  <c:v>43567</c:v>
                </c:pt>
                <c:pt idx="1575">
                  <c:v>43570</c:v>
                </c:pt>
                <c:pt idx="1576">
                  <c:v>43571</c:v>
                </c:pt>
                <c:pt idx="1577">
                  <c:v>43572</c:v>
                </c:pt>
                <c:pt idx="1578">
                  <c:v>43573</c:v>
                </c:pt>
                <c:pt idx="1579">
                  <c:v>43574</c:v>
                </c:pt>
                <c:pt idx="1580">
                  <c:v>43577</c:v>
                </c:pt>
                <c:pt idx="1581">
                  <c:v>43578</c:v>
                </c:pt>
                <c:pt idx="1582">
                  <c:v>43579</c:v>
                </c:pt>
                <c:pt idx="1583">
                  <c:v>43580</c:v>
                </c:pt>
                <c:pt idx="1584">
                  <c:v>43581</c:v>
                </c:pt>
                <c:pt idx="1585">
                  <c:v>43584</c:v>
                </c:pt>
                <c:pt idx="1586">
                  <c:v>43585</c:v>
                </c:pt>
                <c:pt idx="1587">
                  <c:v>43586</c:v>
                </c:pt>
                <c:pt idx="1588">
                  <c:v>43587</c:v>
                </c:pt>
                <c:pt idx="1589">
                  <c:v>43588</c:v>
                </c:pt>
                <c:pt idx="1590">
                  <c:v>43591</c:v>
                </c:pt>
                <c:pt idx="1591">
                  <c:v>43592</c:v>
                </c:pt>
                <c:pt idx="1592">
                  <c:v>43593</c:v>
                </c:pt>
                <c:pt idx="1593">
                  <c:v>43594</c:v>
                </c:pt>
                <c:pt idx="1594">
                  <c:v>43595</c:v>
                </c:pt>
                <c:pt idx="1595">
                  <c:v>43598</c:v>
                </c:pt>
                <c:pt idx="1596">
                  <c:v>43599</c:v>
                </c:pt>
                <c:pt idx="1597">
                  <c:v>43600</c:v>
                </c:pt>
                <c:pt idx="1598">
                  <c:v>43601</c:v>
                </c:pt>
                <c:pt idx="1599">
                  <c:v>43602</c:v>
                </c:pt>
                <c:pt idx="1600">
                  <c:v>43605</c:v>
                </c:pt>
                <c:pt idx="1601">
                  <c:v>43606</c:v>
                </c:pt>
                <c:pt idx="1602">
                  <c:v>43607</c:v>
                </c:pt>
                <c:pt idx="1603">
                  <c:v>43608</c:v>
                </c:pt>
                <c:pt idx="1604">
                  <c:v>43609</c:v>
                </c:pt>
                <c:pt idx="1605">
                  <c:v>43612</c:v>
                </c:pt>
                <c:pt idx="1606">
                  <c:v>43613</c:v>
                </c:pt>
                <c:pt idx="1607">
                  <c:v>43614</c:v>
                </c:pt>
                <c:pt idx="1608">
                  <c:v>43615</c:v>
                </c:pt>
                <c:pt idx="1609">
                  <c:v>43616</c:v>
                </c:pt>
                <c:pt idx="1610">
                  <c:v>43619</c:v>
                </c:pt>
                <c:pt idx="1611">
                  <c:v>43620</c:v>
                </c:pt>
                <c:pt idx="1612">
                  <c:v>43621</c:v>
                </c:pt>
                <c:pt idx="1613">
                  <c:v>43622</c:v>
                </c:pt>
                <c:pt idx="1614">
                  <c:v>43623</c:v>
                </c:pt>
                <c:pt idx="1615">
                  <c:v>43626</c:v>
                </c:pt>
                <c:pt idx="1616">
                  <c:v>43627</c:v>
                </c:pt>
                <c:pt idx="1617">
                  <c:v>43628</c:v>
                </c:pt>
                <c:pt idx="1618">
                  <c:v>43629</c:v>
                </c:pt>
                <c:pt idx="1619">
                  <c:v>43630</c:v>
                </c:pt>
                <c:pt idx="1620">
                  <c:v>43633</c:v>
                </c:pt>
                <c:pt idx="1621">
                  <c:v>43634</c:v>
                </c:pt>
                <c:pt idx="1622">
                  <c:v>43635</c:v>
                </c:pt>
                <c:pt idx="1623">
                  <c:v>43636</c:v>
                </c:pt>
                <c:pt idx="1624">
                  <c:v>43637</c:v>
                </c:pt>
                <c:pt idx="1625">
                  <c:v>43640</c:v>
                </c:pt>
                <c:pt idx="1626">
                  <c:v>43641</c:v>
                </c:pt>
                <c:pt idx="1627">
                  <c:v>43642</c:v>
                </c:pt>
                <c:pt idx="1628">
                  <c:v>43643</c:v>
                </c:pt>
                <c:pt idx="1629">
                  <c:v>43644</c:v>
                </c:pt>
                <c:pt idx="1630">
                  <c:v>43647</c:v>
                </c:pt>
                <c:pt idx="1631">
                  <c:v>43648</c:v>
                </c:pt>
                <c:pt idx="1632">
                  <c:v>43649</c:v>
                </c:pt>
                <c:pt idx="1633">
                  <c:v>43650</c:v>
                </c:pt>
                <c:pt idx="1634">
                  <c:v>43651</c:v>
                </c:pt>
                <c:pt idx="1635">
                  <c:v>43654</c:v>
                </c:pt>
                <c:pt idx="1636">
                  <c:v>43655</c:v>
                </c:pt>
                <c:pt idx="1637">
                  <c:v>43656</c:v>
                </c:pt>
                <c:pt idx="1638">
                  <c:v>43657</c:v>
                </c:pt>
                <c:pt idx="1639">
                  <c:v>43658</c:v>
                </c:pt>
                <c:pt idx="1640">
                  <c:v>43661</c:v>
                </c:pt>
                <c:pt idx="1641">
                  <c:v>43662</c:v>
                </c:pt>
                <c:pt idx="1642">
                  <c:v>43663</c:v>
                </c:pt>
                <c:pt idx="1643">
                  <c:v>43664</c:v>
                </c:pt>
                <c:pt idx="1644">
                  <c:v>43665</c:v>
                </c:pt>
                <c:pt idx="1645">
                  <c:v>43668</c:v>
                </c:pt>
                <c:pt idx="1646">
                  <c:v>43669</c:v>
                </c:pt>
                <c:pt idx="1647">
                  <c:v>43670</c:v>
                </c:pt>
                <c:pt idx="1648">
                  <c:v>43671</c:v>
                </c:pt>
                <c:pt idx="1649">
                  <c:v>43672</c:v>
                </c:pt>
                <c:pt idx="1650">
                  <c:v>43675</c:v>
                </c:pt>
                <c:pt idx="1651">
                  <c:v>43676</c:v>
                </c:pt>
                <c:pt idx="1652">
                  <c:v>43677</c:v>
                </c:pt>
                <c:pt idx="1653">
                  <c:v>43678</c:v>
                </c:pt>
                <c:pt idx="1654">
                  <c:v>43679</c:v>
                </c:pt>
                <c:pt idx="1655">
                  <c:v>43682</c:v>
                </c:pt>
                <c:pt idx="1656">
                  <c:v>43683</c:v>
                </c:pt>
                <c:pt idx="1657">
                  <c:v>43684</c:v>
                </c:pt>
                <c:pt idx="1658">
                  <c:v>43685</c:v>
                </c:pt>
                <c:pt idx="1659">
                  <c:v>43686</c:v>
                </c:pt>
                <c:pt idx="1660">
                  <c:v>43689</c:v>
                </c:pt>
                <c:pt idx="1661">
                  <c:v>43690</c:v>
                </c:pt>
                <c:pt idx="1662">
                  <c:v>43691</c:v>
                </c:pt>
                <c:pt idx="1663">
                  <c:v>43692</c:v>
                </c:pt>
                <c:pt idx="1664">
                  <c:v>43693</c:v>
                </c:pt>
                <c:pt idx="1665">
                  <c:v>43696</c:v>
                </c:pt>
                <c:pt idx="1666">
                  <c:v>43697</c:v>
                </c:pt>
                <c:pt idx="1667">
                  <c:v>43698</c:v>
                </c:pt>
                <c:pt idx="1668">
                  <c:v>43699</c:v>
                </c:pt>
                <c:pt idx="1669">
                  <c:v>43700</c:v>
                </c:pt>
                <c:pt idx="1670">
                  <c:v>43703</c:v>
                </c:pt>
                <c:pt idx="1671">
                  <c:v>43704</c:v>
                </c:pt>
                <c:pt idx="1672">
                  <c:v>43705</c:v>
                </c:pt>
                <c:pt idx="1673">
                  <c:v>43706</c:v>
                </c:pt>
                <c:pt idx="1674">
                  <c:v>43707</c:v>
                </c:pt>
                <c:pt idx="1675">
                  <c:v>43710</c:v>
                </c:pt>
                <c:pt idx="1676">
                  <c:v>43711</c:v>
                </c:pt>
                <c:pt idx="1677">
                  <c:v>43712</c:v>
                </c:pt>
                <c:pt idx="1678">
                  <c:v>43713</c:v>
                </c:pt>
                <c:pt idx="1679">
                  <c:v>43714</c:v>
                </c:pt>
                <c:pt idx="1680">
                  <c:v>43717</c:v>
                </c:pt>
                <c:pt idx="1681">
                  <c:v>43718</c:v>
                </c:pt>
                <c:pt idx="1682">
                  <c:v>43719</c:v>
                </c:pt>
                <c:pt idx="1683">
                  <c:v>43720</c:v>
                </c:pt>
                <c:pt idx="1684">
                  <c:v>43721</c:v>
                </c:pt>
                <c:pt idx="1685">
                  <c:v>43724</c:v>
                </c:pt>
                <c:pt idx="1686">
                  <c:v>43725</c:v>
                </c:pt>
                <c:pt idx="1687">
                  <c:v>43726</c:v>
                </c:pt>
                <c:pt idx="1688">
                  <c:v>43727</c:v>
                </c:pt>
                <c:pt idx="1689">
                  <c:v>43728</c:v>
                </c:pt>
                <c:pt idx="1690">
                  <c:v>43731</c:v>
                </c:pt>
                <c:pt idx="1691">
                  <c:v>43732</c:v>
                </c:pt>
                <c:pt idx="1692">
                  <c:v>43733</c:v>
                </c:pt>
                <c:pt idx="1693">
                  <c:v>43734</c:v>
                </c:pt>
                <c:pt idx="1694">
                  <c:v>43735</c:v>
                </c:pt>
                <c:pt idx="1695">
                  <c:v>43738</c:v>
                </c:pt>
                <c:pt idx="1696">
                  <c:v>43739</c:v>
                </c:pt>
                <c:pt idx="1697">
                  <c:v>43740</c:v>
                </c:pt>
                <c:pt idx="1698">
                  <c:v>43741</c:v>
                </c:pt>
                <c:pt idx="1699">
                  <c:v>43742</c:v>
                </c:pt>
                <c:pt idx="1700">
                  <c:v>43745</c:v>
                </c:pt>
              </c:numCache>
            </c:numRef>
          </c:cat>
          <c:val>
            <c:numRef>
              <c:f>Sheet1!$B$2:$B$1702</c:f>
              <c:numCache>
                <c:formatCode>General</c:formatCode>
                <c:ptCount val="1701"/>
                <c:pt idx="0">
                  <c:v>66.5</c:v>
                </c:pt>
                <c:pt idx="1">
                  <c:v>75.2</c:v>
                </c:pt>
                <c:pt idx="2">
                  <c:v>72.5</c:v>
                </c:pt>
                <c:pt idx="3">
                  <c:v>70.900000000000006</c:v>
                </c:pt>
                <c:pt idx="4">
                  <c:v>77.7</c:v>
                </c:pt>
                <c:pt idx="5">
                  <c:v>80</c:v>
                </c:pt>
                <c:pt idx="6">
                  <c:v>79.900000000000006</c:v>
                </c:pt>
                <c:pt idx="7">
                  <c:v>79.8</c:v>
                </c:pt>
                <c:pt idx="8">
                  <c:v>81.3</c:v>
                </c:pt>
                <c:pt idx="9">
                  <c:v>75.8</c:v>
                </c:pt>
                <c:pt idx="10">
                  <c:v>78</c:v>
                </c:pt>
                <c:pt idx="11">
                  <c:v>88.2</c:v>
                </c:pt>
                <c:pt idx="12">
                  <c:v>87.4</c:v>
                </c:pt>
                <c:pt idx="13">
                  <c:v>85.7</c:v>
                </c:pt>
                <c:pt idx="14">
                  <c:v>87</c:v>
                </c:pt>
                <c:pt idx="15">
                  <c:v>82.6</c:v>
                </c:pt>
                <c:pt idx="16">
                  <c:v>81.900000000000006</c:v>
                </c:pt>
                <c:pt idx="17">
                  <c:v>78.7</c:v>
                </c:pt>
                <c:pt idx="18">
                  <c:v>72.599999999999994</c:v>
                </c:pt>
                <c:pt idx="19">
                  <c:v>76.400000000000006</c:v>
                </c:pt>
                <c:pt idx="20">
                  <c:v>77.3</c:v>
                </c:pt>
                <c:pt idx="21">
                  <c:v>75.8</c:v>
                </c:pt>
                <c:pt idx="22">
                  <c:v>70.900000000000006</c:v>
                </c:pt>
                <c:pt idx="23">
                  <c:v>79.3</c:v>
                </c:pt>
                <c:pt idx="24">
                  <c:v>73.599999999999994</c:v>
                </c:pt>
                <c:pt idx="25">
                  <c:v>67.2</c:v>
                </c:pt>
                <c:pt idx="26">
                  <c:v>67.2</c:v>
                </c:pt>
                <c:pt idx="27">
                  <c:v>66.3</c:v>
                </c:pt>
                <c:pt idx="28">
                  <c:v>69.8</c:v>
                </c:pt>
                <c:pt idx="29">
                  <c:v>71.099999999999994</c:v>
                </c:pt>
                <c:pt idx="30">
                  <c:v>67.7</c:v>
                </c:pt>
                <c:pt idx="31">
                  <c:v>74.5</c:v>
                </c:pt>
                <c:pt idx="32">
                  <c:v>71.8</c:v>
                </c:pt>
                <c:pt idx="33">
                  <c:v>72.099999999999994</c:v>
                </c:pt>
                <c:pt idx="34">
                  <c:v>75.5</c:v>
                </c:pt>
                <c:pt idx="35">
                  <c:v>68</c:v>
                </c:pt>
                <c:pt idx="36">
                  <c:v>63.4</c:v>
                </c:pt>
                <c:pt idx="37">
                  <c:v>61.9</c:v>
                </c:pt>
                <c:pt idx="38">
                  <c:v>70.5</c:v>
                </c:pt>
                <c:pt idx="39">
                  <c:v>75.099999999999994</c:v>
                </c:pt>
                <c:pt idx="40">
                  <c:v>75.099999999999994</c:v>
                </c:pt>
                <c:pt idx="41">
                  <c:v>77.3</c:v>
                </c:pt>
                <c:pt idx="42">
                  <c:v>75</c:v>
                </c:pt>
                <c:pt idx="43">
                  <c:v>81.5</c:v>
                </c:pt>
                <c:pt idx="44">
                  <c:v>82.5</c:v>
                </c:pt>
                <c:pt idx="45">
                  <c:v>84.1</c:v>
                </c:pt>
                <c:pt idx="46">
                  <c:v>86.5</c:v>
                </c:pt>
                <c:pt idx="47">
                  <c:v>85</c:v>
                </c:pt>
                <c:pt idx="48">
                  <c:v>84.5</c:v>
                </c:pt>
                <c:pt idx="49">
                  <c:v>94.7</c:v>
                </c:pt>
                <c:pt idx="50">
                  <c:v>104.8</c:v>
                </c:pt>
                <c:pt idx="51">
                  <c:v>104</c:v>
                </c:pt>
                <c:pt idx="52">
                  <c:v>100.7</c:v>
                </c:pt>
                <c:pt idx="53">
                  <c:v>100.5</c:v>
                </c:pt>
                <c:pt idx="54">
                  <c:v>96.2</c:v>
                </c:pt>
                <c:pt idx="55">
                  <c:v>97.3</c:v>
                </c:pt>
                <c:pt idx="56">
                  <c:v>107.4</c:v>
                </c:pt>
                <c:pt idx="57">
                  <c:v>106.4</c:v>
                </c:pt>
                <c:pt idx="58">
                  <c:v>116.3</c:v>
                </c:pt>
                <c:pt idx="59">
                  <c:v>115.8</c:v>
                </c:pt>
                <c:pt idx="60">
                  <c:v>117.8</c:v>
                </c:pt>
                <c:pt idx="61">
                  <c:v>129.69999999999999</c:v>
                </c:pt>
                <c:pt idx="62">
                  <c:v>129.80000000000001</c:v>
                </c:pt>
                <c:pt idx="63">
                  <c:v>134.4</c:v>
                </c:pt>
                <c:pt idx="64">
                  <c:v>142</c:v>
                </c:pt>
                <c:pt idx="65">
                  <c:v>148.80000000000001</c:v>
                </c:pt>
                <c:pt idx="66">
                  <c:v>154.1</c:v>
                </c:pt>
                <c:pt idx="67">
                  <c:v>151.80000000000001</c:v>
                </c:pt>
                <c:pt idx="68">
                  <c:v>150.9</c:v>
                </c:pt>
                <c:pt idx="69">
                  <c:v>155.9</c:v>
                </c:pt>
                <c:pt idx="70">
                  <c:v>154.9</c:v>
                </c:pt>
                <c:pt idx="71">
                  <c:v>154.1</c:v>
                </c:pt>
                <c:pt idx="72">
                  <c:v>154.69999999999999</c:v>
                </c:pt>
                <c:pt idx="73">
                  <c:v>155.30000000000001</c:v>
                </c:pt>
                <c:pt idx="74">
                  <c:v>157.6</c:v>
                </c:pt>
                <c:pt idx="75">
                  <c:v>151.9</c:v>
                </c:pt>
                <c:pt idx="76">
                  <c:v>165.9</c:v>
                </c:pt>
                <c:pt idx="77">
                  <c:v>165.8</c:v>
                </c:pt>
                <c:pt idx="78">
                  <c:v>167</c:v>
                </c:pt>
                <c:pt idx="79">
                  <c:v>169.8</c:v>
                </c:pt>
                <c:pt idx="80">
                  <c:v>168.5</c:v>
                </c:pt>
                <c:pt idx="81">
                  <c:v>170</c:v>
                </c:pt>
                <c:pt idx="82">
                  <c:v>185.2</c:v>
                </c:pt>
                <c:pt idx="83">
                  <c:v>191.6</c:v>
                </c:pt>
                <c:pt idx="84">
                  <c:v>191.7</c:v>
                </c:pt>
                <c:pt idx="85">
                  <c:v>188.9</c:v>
                </c:pt>
                <c:pt idx="86">
                  <c:v>199.6</c:v>
                </c:pt>
                <c:pt idx="87">
                  <c:v>194.4</c:v>
                </c:pt>
                <c:pt idx="88">
                  <c:v>209.3</c:v>
                </c:pt>
                <c:pt idx="89">
                  <c:v>221.5</c:v>
                </c:pt>
                <c:pt idx="90">
                  <c:v>225.9</c:v>
                </c:pt>
                <c:pt idx="91">
                  <c:v>233.9</c:v>
                </c:pt>
                <c:pt idx="92">
                  <c:v>234.6</c:v>
                </c:pt>
                <c:pt idx="93">
                  <c:v>234.8</c:v>
                </c:pt>
                <c:pt idx="94">
                  <c:v>233.3</c:v>
                </c:pt>
                <c:pt idx="95">
                  <c:v>227.6</c:v>
                </c:pt>
                <c:pt idx="96">
                  <c:v>230.8</c:v>
                </c:pt>
                <c:pt idx="97">
                  <c:v>236.9</c:v>
                </c:pt>
                <c:pt idx="98">
                  <c:v>249</c:v>
                </c:pt>
                <c:pt idx="99">
                  <c:v>244.8</c:v>
                </c:pt>
                <c:pt idx="100">
                  <c:v>238</c:v>
                </c:pt>
                <c:pt idx="101">
                  <c:v>231.5</c:v>
                </c:pt>
                <c:pt idx="102">
                  <c:v>230.3</c:v>
                </c:pt>
                <c:pt idx="103">
                  <c:v>245.3</c:v>
                </c:pt>
                <c:pt idx="104">
                  <c:v>251.4</c:v>
                </c:pt>
                <c:pt idx="105">
                  <c:v>238.7</c:v>
                </c:pt>
                <c:pt idx="106">
                  <c:v>245.4</c:v>
                </c:pt>
                <c:pt idx="107">
                  <c:v>243.6</c:v>
                </c:pt>
                <c:pt idx="108">
                  <c:v>250.5</c:v>
                </c:pt>
                <c:pt idx="109">
                  <c:v>261</c:v>
                </c:pt>
                <c:pt idx="110">
                  <c:v>263.2</c:v>
                </c:pt>
                <c:pt idx="111">
                  <c:v>269.2</c:v>
                </c:pt>
                <c:pt idx="112">
                  <c:v>274.60000000000002</c:v>
                </c:pt>
                <c:pt idx="113">
                  <c:v>268.89999999999998</c:v>
                </c:pt>
                <c:pt idx="114">
                  <c:v>273.39999999999998</c:v>
                </c:pt>
                <c:pt idx="115">
                  <c:v>277</c:v>
                </c:pt>
                <c:pt idx="116">
                  <c:v>274.5</c:v>
                </c:pt>
                <c:pt idx="117">
                  <c:v>272.89999999999998</c:v>
                </c:pt>
                <c:pt idx="118">
                  <c:v>272.5</c:v>
                </c:pt>
                <c:pt idx="119">
                  <c:v>270.2</c:v>
                </c:pt>
                <c:pt idx="120">
                  <c:v>256.60000000000002</c:v>
                </c:pt>
                <c:pt idx="121">
                  <c:v>265.5</c:v>
                </c:pt>
                <c:pt idx="122">
                  <c:v>262.8</c:v>
                </c:pt>
                <c:pt idx="123">
                  <c:v>265.2</c:v>
                </c:pt>
                <c:pt idx="124">
                  <c:v>261.2</c:v>
                </c:pt>
                <c:pt idx="125">
                  <c:v>264.60000000000002</c:v>
                </c:pt>
                <c:pt idx="126">
                  <c:v>270.89999999999998</c:v>
                </c:pt>
                <c:pt idx="127">
                  <c:v>269.60000000000002</c:v>
                </c:pt>
                <c:pt idx="128">
                  <c:v>274</c:v>
                </c:pt>
                <c:pt idx="129">
                  <c:v>284.89999999999998</c:v>
                </c:pt>
                <c:pt idx="130">
                  <c:v>273.60000000000002</c:v>
                </c:pt>
                <c:pt idx="131">
                  <c:v>300</c:v>
                </c:pt>
                <c:pt idx="132">
                  <c:v>298.39999999999998</c:v>
                </c:pt>
                <c:pt idx="133">
                  <c:v>305.60000000000002</c:v>
                </c:pt>
                <c:pt idx="134">
                  <c:v>302.89999999999998</c:v>
                </c:pt>
                <c:pt idx="135">
                  <c:v>297.89999999999998</c:v>
                </c:pt>
                <c:pt idx="136">
                  <c:v>295.8</c:v>
                </c:pt>
                <c:pt idx="137">
                  <c:v>292.7</c:v>
                </c:pt>
                <c:pt idx="138">
                  <c:v>289.3</c:v>
                </c:pt>
                <c:pt idx="139">
                  <c:v>284.60000000000002</c:v>
                </c:pt>
                <c:pt idx="140">
                  <c:v>272.10000000000002</c:v>
                </c:pt>
                <c:pt idx="141">
                  <c:v>273.3</c:v>
                </c:pt>
                <c:pt idx="142">
                  <c:v>272.3</c:v>
                </c:pt>
                <c:pt idx="143">
                  <c:v>270</c:v>
                </c:pt>
                <c:pt idx="144">
                  <c:v>266.7</c:v>
                </c:pt>
                <c:pt idx="145">
                  <c:v>252.7</c:v>
                </c:pt>
                <c:pt idx="146">
                  <c:v>256.2</c:v>
                </c:pt>
                <c:pt idx="147">
                  <c:v>254.7</c:v>
                </c:pt>
                <c:pt idx="148">
                  <c:v>265.10000000000002</c:v>
                </c:pt>
                <c:pt idx="149">
                  <c:v>268.8</c:v>
                </c:pt>
                <c:pt idx="150">
                  <c:v>258.8</c:v>
                </c:pt>
                <c:pt idx="151">
                  <c:v>257.2</c:v>
                </c:pt>
                <c:pt idx="152">
                  <c:v>266.2</c:v>
                </c:pt>
                <c:pt idx="153">
                  <c:v>261.3</c:v>
                </c:pt>
                <c:pt idx="154">
                  <c:v>262.60000000000002</c:v>
                </c:pt>
                <c:pt idx="155">
                  <c:v>262.89999999999998</c:v>
                </c:pt>
                <c:pt idx="156">
                  <c:v>261.89999999999998</c:v>
                </c:pt>
                <c:pt idx="157">
                  <c:v>268.89999999999998</c:v>
                </c:pt>
                <c:pt idx="158">
                  <c:v>272</c:v>
                </c:pt>
                <c:pt idx="159">
                  <c:v>274.60000000000002</c:v>
                </c:pt>
                <c:pt idx="160">
                  <c:v>260.89999999999998</c:v>
                </c:pt>
                <c:pt idx="161">
                  <c:v>254.3</c:v>
                </c:pt>
                <c:pt idx="162">
                  <c:v>252.4</c:v>
                </c:pt>
                <c:pt idx="163">
                  <c:v>255</c:v>
                </c:pt>
                <c:pt idx="164">
                  <c:v>245.3</c:v>
                </c:pt>
                <c:pt idx="165">
                  <c:v>236.9</c:v>
                </c:pt>
                <c:pt idx="166">
                  <c:v>235.8</c:v>
                </c:pt>
                <c:pt idx="167">
                  <c:v>231.4</c:v>
                </c:pt>
                <c:pt idx="168">
                  <c:v>243.8</c:v>
                </c:pt>
                <c:pt idx="169">
                  <c:v>248.7</c:v>
                </c:pt>
                <c:pt idx="170">
                  <c:v>237.3</c:v>
                </c:pt>
                <c:pt idx="171">
                  <c:v>231.9</c:v>
                </c:pt>
                <c:pt idx="172">
                  <c:v>230</c:v>
                </c:pt>
                <c:pt idx="173">
                  <c:v>240.3</c:v>
                </c:pt>
                <c:pt idx="174">
                  <c:v>235.8</c:v>
                </c:pt>
                <c:pt idx="175">
                  <c:v>236.7</c:v>
                </c:pt>
                <c:pt idx="176">
                  <c:v>238</c:v>
                </c:pt>
                <c:pt idx="177">
                  <c:v>244.3</c:v>
                </c:pt>
                <c:pt idx="178">
                  <c:v>251.9</c:v>
                </c:pt>
                <c:pt idx="179">
                  <c:v>261.2</c:v>
                </c:pt>
                <c:pt idx="180">
                  <c:v>252.5</c:v>
                </c:pt>
                <c:pt idx="181">
                  <c:v>251.4</c:v>
                </c:pt>
                <c:pt idx="182">
                  <c:v>248.8</c:v>
                </c:pt>
                <c:pt idx="183">
                  <c:v>246.3</c:v>
                </c:pt>
                <c:pt idx="184">
                  <c:v>243.3</c:v>
                </c:pt>
                <c:pt idx="185">
                  <c:v>268.3</c:v>
                </c:pt>
                <c:pt idx="186">
                  <c:v>270.8</c:v>
                </c:pt>
                <c:pt idx="187">
                  <c:v>275.39999999999998</c:v>
                </c:pt>
                <c:pt idx="188">
                  <c:v>269.3</c:v>
                </c:pt>
                <c:pt idx="189">
                  <c:v>281.60000000000002</c:v>
                </c:pt>
                <c:pt idx="190">
                  <c:v>267.60000000000002</c:v>
                </c:pt>
                <c:pt idx="191">
                  <c:v>267.60000000000002</c:v>
                </c:pt>
                <c:pt idx="192">
                  <c:v>267.60000000000002</c:v>
                </c:pt>
                <c:pt idx="193">
                  <c:v>260.10000000000002</c:v>
                </c:pt>
                <c:pt idx="194">
                  <c:v>259.39999999999998</c:v>
                </c:pt>
                <c:pt idx="195">
                  <c:v>248.6</c:v>
                </c:pt>
                <c:pt idx="196">
                  <c:v>249</c:v>
                </c:pt>
                <c:pt idx="197">
                  <c:v>249</c:v>
                </c:pt>
                <c:pt idx="198">
                  <c:v>261.10000000000002</c:v>
                </c:pt>
                <c:pt idx="199">
                  <c:v>259.8</c:v>
                </c:pt>
                <c:pt idx="200">
                  <c:v>264.8</c:v>
                </c:pt>
                <c:pt idx="201">
                  <c:v>263.7</c:v>
                </c:pt>
                <c:pt idx="202">
                  <c:v>262</c:v>
                </c:pt>
                <c:pt idx="203">
                  <c:v>272.7</c:v>
                </c:pt>
                <c:pt idx="204">
                  <c:v>281.5</c:v>
                </c:pt>
                <c:pt idx="205">
                  <c:v>272.7</c:v>
                </c:pt>
                <c:pt idx="206">
                  <c:v>269.8</c:v>
                </c:pt>
                <c:pt idx="207">
                  <c:v>268.10000000000002</c:v>
                </c:pt>
                <c:pt idx="208">
                  <c:v>263.5</c:v>
                </c:pt>
                <c:pt idx="209">
                  <c:v>264.60000000000002</c:v>
                </c:pt>
                <c:pt idx="210">
                  <c:v>250.6</c:v>
                </c:pt>
                <c:pt idx="211">
                  <c:v>249.4</c:v>
                </c:pt>
                <c:pt idx="212">
                  <c:v>246.4</c:v>
                </c:pt>
                <c:pt idx="213">
                  <c:v>262.60000000000002</c:v>
                </c:pt>
                <c:pt idx="214">
                  <c:v>261.3</c:v>
                </c:pt>
                <c:pt idx="215">
                  <c:v>253.6</c:v>
                </c:pt>
                <c:pt idx="216">
                  <c:v>253.6</c:v>
                </c:pt>
                <c:pt idx="217">
                  <c:v>250.2</c:v>
                </c:pt>
                <c:pt idx="218">
                  <c:v>270.5</c:v>
                </c:pt>
                <c:pt idx="219">
                  <c:v>268.89999999999998</c:v>
                </c:pt>
                <c:pt idx="220">
                  <c:v>268.89999999999998</c:v>
                </c:pt>
                <c:pt idx="221">
                  <c:v>262.8</c:v>
                </c:pt>
                <c:pt idx="222">
                  <c:v>263.8</c:v>
                </c:pt>
                <c:pt idx="223">
                  <c:v>263.2</c:v>
                </c:pt>
                <c:pt idx="224">
                  <c:v>274.3</c:v>
                </c:pt>
                <c:pt idx="225">
                  <c:v>271.3</c:v>
                </c:pt>
                <c:pt idx="226">
                  <c:v>269</c:v>
                </c:pt>
                <c:pt idx="227">
                  <c:v>263.7</c:v>
                </c:pt>
                <c:pt idx="228">
                  <c:v>258.60000000000002</c:v>
                </c:pt>
                <c:pt idx="229">
                  <c:v>257.7</c:v>
                </c:pt>
                <c:pt idx="230">
                  <c:v>245.2</c:v>
                </c:pt>
                <c:pt idx="231">
                  <c:v>232.3</c:v>
                </c:pt>
                <c:pt idx="232">
                  <c:v>226.5</c:v>
                </c:pt>
                <c:pt idx="233">
                  <c:v>236.5</c:v>
                </c:pt>
                <c:pt idx="234">
                  <c:v>231.7</c:v>
                </c:pt>
                <c:pt idx="235">
                  <c:v>222.5</c:v>
                </c:pt>
                <c:pt idx="236">
                  <c:v>222</c:v>
                </c:pt>
                <c:pt idx="237">
                  <c:v>221.2</c:v>
                </c:pt>
                <c:pt idx="238">
                  <c:v>228.6</c:v>
                </c:pt>
                <c:pt idx="239">
                  <c:v>231.5</c:v>
                </c:pt>
                <c:pt idx="240">
                  <c:v>225.1</c:v>
                </c:pt>
                <c:pt idx="241">
                  <c:v>222.2</c:v>
                </c:pt>
                <c:pt idx="242">
                  <c:v>221.3</c:v>
                </c:pt>
                <c:pt idx="243">
                  <c:v>219.3</c:v>
                </c:pt>
                <c:pt idx="244">
                  <c:v>229.5</c:v>
                </c:pt>
                <c:pt idx="245">
                  <c:v>219.4</c:v>
                </c:pt>
                <c:pt idx="246">
                  <c:v>215.5</c:v>
                </c:pt>
                <c:pt idx="247">
                  <c:v>213.3</c:v>
                </c:pt>
                <c:pt idx="248">
                  <c:v>214.6</c:v>
                </c:pt>
                <c:pt idx="249">
                  <c:v>202.8</c:v>
                </c:pt>
                <c:pt idx="250">
                  <c:v>184.9</c:v>
                </c:pt>
                <c:pt idx="251">
                  <c:v>181.5</c:v>
                </c:pt>
                <c:pt idx="252">
                  <c:v>180.5</c:v>
                </c:pt>
                <c:pt idx="253">
                  <c:v>179.8</c:v>
                </c:pt>
                <c:pt idx="254">
                  <c:v>180.6</c:v>
                </c:pt>
                <c:pt idx="255">
                  <c:v>185</c:v>
                </c:pt>
                <c:pt idx="256">
                  <c:v>187.4</c:v>
                </c:pt>
                <c:pt idx="257">
                  <c:v>188</c:v>
                </c:pt>
                <c:pt idx="258">
                  <c:v>191.1</c:v>
                </c:pt>
                <c:pt idx="259">
                  <c:v>203.9</c:v>
                </c:pt>
                <c:pt idx="260">
                  <c:v>188.2</c:v>
                </c:pt>
                <c:pt idx="261">
                  <c:v>204.1</c:v>
                </c:pt>
                <c:pt idx="262">
                  <c:v>205.6</c:v>
                </c:pt>
                <c:pt idx="263">
                  <c:v>203.7</c:v>
                </c:pt>
                <c:pt idx="264">
                  <c:v>205</c:v>
                </c:pt>
                <c:pt idx="265">
                  <c:v>198.4</c:v>
                </c:pt>
                <c:pt idx="266">
                  <c:v>192.7</c:v>
                </c:pt>
                <c:pt idx="267">
                  <c:v>189.7</c:v>
                </c:pt>
                <c:pt idx="268">
                  <c:v>188.3</c:v>
                </c:pt>
                <c:pt idx="269">
                  <c:v>188.3</c:v>
                </c:pt>
                <c:pt idx="270">
                  <c:v>184.5</c:v>
                </c:pt>
                <c:pt idx="271">
                  <c:v>176.9</c:v>
                </c:pt>
                <c:pt idx="272">
                  <c:v>170.8</c:v>
                </c:pt>
                <c:pt idx="273">
                  <c:v>173</c:v>
                </c:pt>
                <c:pt idx="274">
                  <c:v>173</c:v>
                </c:pt>
                <c:pt idx="275">
                  <c:v>159.5</c:v>
                </c:pt>
                <c:pt idx="276">
                  <c:v>154.4</c:v>
                </c:pt>
                <c:pt idx="277">
                  <c:v>163.1</c:v>
                </c:pt>
                <c:pt idx="278">
                  <c:v>168.4</c:v>
                </c:pt>
                <c:pt idx="279">
                  <c:v>165.8</c:v>
                </c:pt>
                <c:pt idx="280">
                  <c:v>157.69999999999999</c:v>
                </c:pt>
                <c:pt idx="281">
                  <c:v>164.6</c:v>
                </c:pt>
                <c:pt idx="282">
                  <c:v>149.80000000000001</c:v>
                </c:pt>
                <c:pt idx="283">
                  <c:v>153.6</c:v>
                </c:pt>
                <c:pt idx="284">
                  <c:v>176</c:v>
                </c:pt>
                <c:pt idx="285">
                  <c:v>171.1</c:v>
                </c:pt>
                <c:pt idx="286">
                  <c:v>173.4</c:v>
                </c:pt>
                <c:pt idx="287">
                  <c:v>169.1</c:v>
                </c:pt>
                <c:pt idx="288">
                  <c:v>168.4</c:v>
                </c:pt>
                <c:pt idx="289">
                  <c:v>166.9</c:v>
                </c:pt>
                <c:pt idx="290">
                  <c:v>160</c:v>
                </c:pt>
                <c:pt idx="291">
                  <c:v>164.7</c:v>
                </c:pt>
                <c:pt idx="292">
                  <c:v>163.19999999999999</c:v>
                </c:pt>
                <c:pt idx="293">
                  <c:v>173.7</c:v>
                </c:pt>
                <c:pt idx="294">
                  <c:v>182.1</c:v>
                </c:pt>
                <c:pt idx="295">
                  <c:v>176.5</c:v>
                </c:pt>
                <c:pt idx="296">
                  <c:v>172.7</c:v>
                </c:pt>
                <c:pt idx="297">
                  <c:v>172</c:v>
                </c:pt>
                <c:pt idx="298">
                  <c:v>179</c:v>
                </c:pt>
                <c:pt idx="299">
                  <c:v>183.7</c:v>
                </c:pt>
                <c:pt idx="300">
                  <c:v>183.7</c:v>
                </c:pt>
                <c:pt idx="301">
                  <c:v>169.9</c:v>
                </c:pt>
                <c:pt idx="302">
                  <c:v>172.3</c:v>
                </c:pt>
                <c:pt idx="303">
                  <c:v>145.6</c:v>
                </c:pt>
                <c:pt idx="304">
                  <c:v>141.69999999999999</c:v>
                </c:pt>
                <c:pt idx="305">
                  <c:v>136.30000000000001</c:v>
                </c:pt>
                <c:pt idx="306">
                  <c:v>130.9</c:v>
                </c:pt>
                <c:pt idx="307">
                  <c:v>129.9</c:v>
                </c:pt>
                <c:pt idx="308">
                  <c:v>131</c:v>
                </c:pt>
                <c:pt idx="309">
                  <c:v>134.69999999999999</c:v>
                </c:pt>
                <c:pt idx="310">
                  <c:v>137.69999999999999</c:v>
                </c:pt>
                <c:pt idx="311">
                  <c:v>132.6</c:v>
                </c:pt>
                <c:pt idx="312">
                  <c:v>131.19999999999999</c:v>
                </c:pt>
                <c:pt idx="313">
                  <c:v>121</c:v>
                </c:pt>
                <c:pt idx="314">
                  <c:v>115.3</c:v>
                </c:pt>
                <c:pt idx="315">
                  <c:v>106.3</c:v>
                </c:pt>
                <c:pt idx="316">
                  <c:v>102.4</c:v>
                </c:pt>
                <c:pt idx="317">
                  <c:v>99.9</c:v>
                </c:pt>
                <c:pt idx="318">
                  <c:v>90.4</c:v>
                </c:pt>
                <c:pt idx="319">
                  <c:v>88.5</c:v>
                </c:pt>
                <c:pt idx="320">
                  <c:v>81.2</c:v>
                </c:pt>
                <c:pt idx="321">
                  <c:v>82.4</c:v>
                </c:pt>
                <c:pt idx="322">
                  <c:v>50.2</c:v>
                </c:pt>
                <c:pt idx="323">
                  <c:v>49.5</c:v>
                </c:pt>
                <c:pt idx="324">
                  <c:v>59.1</c:v>
                </c:pt>
                <c:pt idx="325">
                  <c:v>47.1</c:v>
                </c:pt>
                <c:pt idx="326">
                  <c:v>46.9</c:v>
                </c:pt>
                <c:pt idx="327">
                  <c:v>46.6</c:v>
                </c:pt>
                <c:pt idx="328">
                  <c:v>54.2</c:v>
                </c:pt>
                <c:pt idx="329">
                  <c:v>51.9</c:v>
                </c:pt>
                <c:pt idx="330">
                  <c:v>48</c:v>
                </c:pt>
                <c:pt idx="331">
                  <c:v>47.9</c:v>
                </c:pt>
                <c:pt idx="332">
                  <c:v>47</c:v>
                </c:pt>
                <c:pt idx="333">
                  <c:v>41.3</c:v>
                </c:pt>
                <c:pt idx="334">
                  <c:v>40.1</c:v>
                </c:pt>
                <c:pt idx="335">
                  <c:v>45.7</c:v>
                </c:pt>
                <c:pt idx="336">
                  <c:v>39.6</c:v>
                </c:pt>
                <c:pt idx="337">
                  <c:v>38.5</c:v>
                </c:pt>
                <c:pt idx="338">
                  <c:v>37.9</c:v>
                </c:pt>
                <c:pt idx="339">
                  <c:v>36.4</c:v>
                </c:pt>
                <c:pt idx="340">
                  <c:v>28.2</c:v>
                </c:pt>
                <c:pt idx="341">
                  <c:v>24.5</c:v>
                </c:pt>
                <c:pt idx="342">
                  <c:v>23.1</c:v>
                </c:pt>
                <c:pt idx="343">
                  <c:v>29.8</c:v>
                </c:pt>
                <c:pt idx="344">
                  <c:v>27.5</c:v>
                </c:pt>
                <c:pt idx="345">
                  <c:v>22.8</c:v>
                </c:pt>
                <c:pt idx="346">
                  <c:v>25.6</c:v>
                </c:pt>
                <c:pt idx="347">
                  <c:v>35.5</c:v>
                </c:pt>
                <c:pt idx="348">
                  <c:v>33.299999999999997</c:v>
                </c:pt>
                <c:pt idx="349">
                  <c:v>38</c:v>
                </c:pt>
                <c:pt idx="350">
                  <c:v>34.1</c:v>
                </c:pt>
                <c:pt idx="351">
                  <c:v>46.3</c:v>
                </c:pt>
                <c:pt idx="352">
                  <c:v>43.3</c:v>
                </c:pt>
                <c:pt idx="353">
                  <c:v>45.3</c:v>
                </c:pt>
                <c:pt idx="354">
                  <c:v>44.7</c:v>
                </c:pt>
                <c:pt idx="355">
                  <c:v>39.700000000000003</c:v>
                </c:pt>
                <c:pt idx="356">
                  <c:v>25.6</c:v>
                </c:pt>
                <c:pt idx="357">
                  <c:v>0.5</c:v>
                </c:pt>
                <c:pt idx="358">
                  <c:v>-2.1</c:v>
                </c:pt>
                <c:pt idx="359">
                  <c:v>0.4</c:v>
                </c:pt>
                <c:pt idx="360">
                  <c:v>-0.6</c:v>
                </c:pt>
                <c:pt idx="361">
                  <c:v>-2</c:v>
                </c:pt>
                <c:pt idx="362">
                  <c:v>-3.1</c:v>
                </c:pt>
                <c:pt idx="363">
                  <c:v>3.3</c:v>
                </c:pt>
                <c:pt idx="364">
                  <c:v>4</c:v>
                </c:pt>
                <c:pt idx="365">
                  <c:v>2.9</c:v>
                </c:pt>
                <c:pt idx="366">
                  <c:v>21.6</c:v>
                </c:pt>
                <c:pt idx="367">
                  <c:v>22.4</c:v>
                </c:pt>
                <c:pt idx="368">
                  <c:v>40.299999999999997</c:v>
                </c:pt>
                <c:pt idx="369">
                  <c:v>38.299999999999997</c:v>
                </c:pt>
                <c:pt idx="370">
                  <c:v>26.2</c:v>
                </c:pt>
                <c:pt idx="371">
                  <c:v>30.9</c:v>
                </c:pt>
                <c:pt idx="372">
                  <c:v>49.6</c:v>
                </c:pt>
                <c:pt idx="373">
                  <c:v>57.3</c:v>
                </c:pt>
                <c:pt idx="374">
                  <c:v>58.8</c:v>
                </c:pt>
                <c:pt idx="375">
                  <c:v>42</c:v>
                </c:pt>
                <c:pt idx="376">
                  <c:v>44.6</c:v>
                </c:pt>
                <c:pt idx="377">
                  <c:v>46.7</c:v>
                </c:pt>
                <c:pt idx="378">
                  <c:v>49.3</c:v>
                </c:pt>
                <c:pt idx="379">
                  <c:v>46.1</c:v>
                </c:pt>
                <c:pt idx="380">
                  <c:v>47.6</c:v>
                </c:pt>
                <c:pt idx="381">
                  <c:v>40.4</c:v>
                </c:pt>
                <c:pt idx="382">
                  <c:v>39.799999999999997</c:v>
                </c:pt>
                <c:pt idx="383">
                  <c:v>43.4</c:v>
                </c:pt>
                <c:pt idx="384">
                  <c:v>42.2</c:v>
                </c:pt>
                <c:pt idx="385">
                  <c:v>45.5</c:v>
                </c:pt>
                <c:pt idx="386">
                  <c:v>38.1</c:v>
                </c:pt>
                <c:pt idx="387">
                  <c:v>32.200000000000003</c:v>
                </c:pt>
                <c:pt idx="388">
                  <c:v>23.7</c:v>
                </c:pt>
                <c:pt idx="389">
                  <c:v>39</c:v>
                </c:pt>
                <c:pt idx="390">
                  <c:v>36.299999999999997</c:v>
                </c:pt>
                <c:pt idx="391">
                  <c:v>35.700000000000003</c:v>
                </c:pt>
                <c:pt idx="392">
                  <c:v>26</c:v>
                </c:pt>
                <c:pt idx="393">
                  <c:v>8.6999999999999993</c:v>
                </c:pt>
                <c:pt idx="394">
                  <c:v>16</c:v>
                </c:pt>
                <c:pt idx="395">
                  <c:v>9.5</c:v>
                </c:pt>
                <c:pt idx="396">
                  <c:v>4.3</c:v>
                </c:pt>
                <c:pt idx="397">
                  <c:v>4.5999999999999996</c:v>
                </c:pt>
                <c:pt idx="398">
                  <c:v>6.1</c:v>
                </c:pt>
                <c:pt idx="399">
                  <c:v>7</c:v>
                </c:pt>
                <c:pt idx="400">
                  <c:v>5.0999999999999996</c:v>
                </c:pt>
                <c:pt idx="401">
                  <c:v>-6</c:v>
                </c:pt>
                <c:pt idx="402">
                  <c:v>-12.3</c:v>
                </c:pt>
                <c:pt idx="403">
                  <c:v>3.7</c:v>
                </c:pt>
                <c:pt idx="404">
                  <c:v>6.1</c:v>
                </c:pt>
                <c:pt idx="405">
                  <c:v>2.2000000000000002</c:v>
                </c:pt>
                <c:pt idx="406">
                  <c:v>0</c:v>
                </c:pt>
                <c:pt idx="407">
                  <c:v>-3.2</c:v>
                </c:pt>
                <c:pt idx="408">
                  <c:v>-6.4</c:v>
                </c:pt>
                <c:pt idx="409">
                  <c:v>-7.9</c:v>
                </c:pt>
                <c:pt idx="410">
                  <c:v>-20.9</c:v>
                </c:pt>
                <c:pt idx="411">
                  <c:v>-19.600000000000001</c:v>
                </c:pt>
                <c:pt idx="412">
                  <c:v>-17.600000000000001</c:v>
                </c:pt>
                <c:pt idx="413">
                  <c:v>-8.1</c:v>
                </c:pt>
                <c:pt idx="414">
                  <c:v>-9.6999999999999993</c:v>
                </c:pt>
                <c:pt idx="415">
                  <c:v>-12.5</c:v>
                </c:pt>
                <c:pt idx="416">
                  <c:v>-15.7</c:v>
                </c:pt>
                <c:pt idx="417">
                  <c:v>-16.2</c:v>
                </c:pt>
                <c:pt idx="418">
                  <c:v>-12.1</c:v>
                </c:pt>
                <c:pt idx="419">
                  <c:v>-5.0999999999999996</c:v>
                </c:pt>
                <c:pt idx="420">
                  <c:v>-0.2</c:v>
                </c:pt>
                <c:pt idx="421">
                  <c:v>1.9</c:v>
                </c:pt>
                <c:pt idx="422">
                  <c:v>1.2</c:v>
                </c:pt>
                <c:pt idx="423">
                  <c:v>5.9</c:v>
                </c:pt>
                <c:pt idx="424">
                  <c:v>0.3</c:v>
                </c:pt>
                <c:pt idx="425">
                  <c:v>-7.6</c:v>
                </c:pt>
                <c:pt idx="426">
                  <c:v>-12.1</c:v>
                </c:pt>
                <c:pt idx="427">
                  <c:v>-8.9</c:v>
                </c:pt>
                <c:pt idx="428">
                  <c:v>-14.9</c:v>
                </c:pt>
                <c:pt idx="429">
                  <c:v>-16.399999999999999</c:v>
                </c:pt>
                <c:pt idx="430">
                  <c:v>-27.7</c:v>
                </c:pt>
                <c:pt idx="431">
                  <c:v>-22.07</c:v>
                </c:pt>
                <c:pt idx="432">
                  <c:v>-20.43</c:v>
                </c:pt>
                <c:pt idx="433">
                  <c:v>-18.55</c:v>
                </c:pt>
                <c:pt idx="434">
                  <c:v>-20.9</c:v>
                </c:pt>
                <c:pt idx="435">
                  <c:v>-30.44</c:v>
                </c:pt>
                <c:pt idx="436">
                  <c:v>-31.15</c:v>
                </c:pt>
                <c:pt idx="437">
                  <c:v>-34.950000000000003</c:v>
                </c:pt>
                <c:pt idx="438">
                  <c:v>-32.42</c:v>
                </c:pt>
                <c:pt idx="439">
                  <c:v>-25.5</c:v>
                </c:pt>
                <c:pt idx="440">
                  <c:v>-22.69</c:v>
                </c:pt>
                <c:pt idx="441">
                  <c:v>-21.69</c:v>
                </c:pt>
                <c:pt idx="442">
                  <c:v>-22.12</c:v>
                </c:pt>
                <c:pt idx="443">
                  <c:v>-22.22</c:v>
                </c:pt>
                <c:pt idx="444">
                  <c:v>-16.920000000000002</c:v>
                </c:pt>
                <c:pt idx="445">
                  <c:v>-11.73</c:v>
                </c:pt>
                <c:pt idx="446">
                  <c:v>-20.75</c:v>
                </c:pt>
                <c:pt idx="447">
                  <c:v>-21.89</c:v>
                </c:pt>
                <c:pt idx="448">
                  <c:v>-21.33</c:v>
                </c:pt>
                <c:pt idx="449">
                  <c:v>-22.39</c:v>
                </c:pt>
                <c:pt idx="450">
                  <c:v>-17.100000000000001</c:v>
                </c:pt>
                <c:pt idx="451">
                  <c:v>3.57</c:v>
                </c:pt>
                <c:pt idx="452">
                  <c:v>3.91</c:v>
                </c:pt>
                <c:pt idx="453">
                  <c:v>3.91</c:v>
                </c:pt>
                <c:pt idx="454">
                  <c:v>6.34</c:v>
                </c:pt>
                <c:pt idx="455">
                  <c:v>11.98</c:v>
                </c:pt>
                <c:pt idx="456">
                  <c:v>17.88</c:v>
                </c:pt>
                <c:pt idx="457">
                  <c:v>17.13</c:v>
                </c:pt>
                <c:pt idx="458">
                  <c:v>17.13</c:v>
                </c:pt>
                <c:pt idx="459">
                  <c:v>11.44</c:v>
                </c:pt>
                <c:pt idx="460">
                  <c:v>11.5</c:v>
                </c:pt>
                <c:pt idx="461">
                  <c:v>4.2</c:v>
                </c:pt>
                <c:pt idx="462">
                  <c:v>3.3</c:v>
                </c:pt>
                <c:pt idx="463">
                  <c:v>1.9</c:v>
                </c:pt>
                <c:pt idx="464">
                  <c:v>4.5600000000000005</c:v>
                </c:pt>
                <c:pt idx="465">
                  <c:v>5.03</c:v>
                </c:pt>
                <c:pt idx="466">
                  <c:v>3.52</c:v>
                </c:pt>
                <c:pt idx="467">
                  <c:v>-0.28000000000000003</c:v>
                </c:pt>
                <c:pt idx="468">
                  <c:v>-2.1</c:v>
                </c:pt>
                <c:pt idx="469">
                  <c:v>-1.37</c:v>
                </c:pt>
                <c:pt idx="470">
                  <c:v>-1.17</c:v>
                </c:pt>
                <c:pt idx="471">
                  <c:v>4.7</c:v>
                </c:pt>
                <c:pt idx="472">
                  <c:v>6.95</c:v>
                </c:pt>
                <c:pt idx="473">
                  <c:v>8.01</c:v>
                </c:pt>
                <c:pt idx="474">
                  <c:v>-1.01</c:v>
                </c:pt>
                <c:pt idx="475">
                  <c:v>-4.79</c:v>
                </c:pt>
                <c:pt idx="476">
                  <c:v>-4.05</c:v>
                </c:pt>
                <c:pt idx="477">
                  <c:v>-2.99</c:v>
                </c:pt>
                <c:pt idx="478">
                  <c:v>1.31</c:v>
                </c:pt>
                <c:pt idx="479">
                  <c:v>12.29</c:v>
                </c:pt>
                <c:pt idx="480">
                  <c:v>2</c:v>
                </c:pt>
                <c:pt idx="481">
                  <c:v>-5.2</c:v>
                </c:pt>
                <c:pt idx="482">
                  <c:v>-6.3</c:v>
                </c:pt>
                <c:pt idx="483">
                  <c:v>-5.4</c:v>
                </c:pt>
                <c:pt idx="484">
                  <c:v>-1.1000000000000001</c:v>
                </c:pt>
                <c:pt idx="485">
                  <c:v>3.3</c:v>
                </c:pt>
                <c:pt idx="486">
                  <c:v>3</c:v>
                </c:pt>
                <c:pt idx="487">
                  <c:v>4.0999999999999996</c:v>
                </c:pt>
                <c:pt idx="488">
                  <c:v>2.4</c:v>
                </c:pt>
                <c:pt idx="489">
                  <c:v>6.6</c:v>
                </c:pt>
                <c:pt idx="490">
                  <c:v>13.1</c:v>
                </c:pt>
                <c:pt idx="491">
                  <c:v>14.9</c:v>
                </c:pt>
                <c:pt idx="492">
                  <c:v>18.399999999999999</c:v>
                </c:pt>
                <c:pt idx="493">
                  <c:v>21</c:v>
                </c:pt>
                <c:pt idx="494">
                  <c:v>22.8</c:v>
                </c:pt>
                <c:pt idx="495">
                  <c:v>19.899999999999999</c:v>
                </c:pt>
                <c:pt idx="496">
                  <c:v>23.3</c:v>
                </c:pt>
                <c:pt idx="497">
                  <c:v>24.4</c:v>
                </c:pt>
                <c:pt idx="498">
                  <c:v>32.200000000000003</c:v>
                </c:pt>
                <c:pt idx="499">
                  <c:v>34.700000000000003</c:v>
                </c:pt>
                <c:pt idx="500">
                  <c:v>27.1</c:v>
                </c:pt>
                <c:pt idx="501">
                  <c:v>29.4</c:v>
                </c:pt>
                <c:pt idx="502">
                  <c:v>33.4</c:v>
                </c:pt>
                <c:pt idx="503">
                  <c:v>29.6</c:v>
                </c:pt>
                <c:pt idx="504">
                  <c:v>39.6</c:v>
                </c:pt>
                <c:pt idx="505">
                  <c:v>48.6</c:v>
                </c:pt>
                <c:pt idx="506">
                  <c:v>48.4</c:v>
                </c:pt>
                <c:pt idx="507">
                  <c:v>47.1</c:v>
                </c:pt>
                <c:pt idx="508">
                  <c:v>47.9</c:v>
                </c:pt>
                <c:pt idx="509">
                  <c:v>51.3</c:v>
                </c:pt>
                <c:pt idx="510">
                  <c:v>50.1</c:v>
                </c:pt>
                <c:pt idx="511">
                  <c:v>50.2</c:v>
                </c:pt>
                <c:pt idx="512">
                  <c:v>49.9</c:v>
                </c:pt>
                <c:pt idx="513">
                  <c:v>52.8</c:v>
                </c:pt>
                <c:pt idx="514">
                  <c:v>51.9</c:v>
                </c:pt>
                <c:pt idx="515">
                  <c:v>45.4</c:v>
                </c:pt>
                <c:pt idx="516">
                  <c:v>55.3</c:v>
                </c:pt>
                <c:pt idx="517">
                  <c:v>53.8</c:v>
                </c:pt>
                <c:pt idx="518">
                  <c:v>58.1</c:v>
                </c:pt>
                <c:pt idx="519">
                  <c:v>60.6</c:v>
                </c:pt>
                <c:pt idx="520">
                  <c:v>61.8</c:v>
                </c:pt>
                <c:pt idx="521">
                  <c:v>61.7</c:v>
                </c:pt>
                <c:pt idx="522">
                  <c:v>58.4</c:v>
                </c:pt>
                <c:pt idx="523">
                  <c:v>65.099999999999994</c:v>
                </c:pt>
                <c:pt idx="524">
                  <c:v>67.7</c:v>
                </c:pt>
                <c:pt idx="525">
                  <c:v>68.099999999999994</c:v>
                </c:pt>
                <c:pt idx="526">
                  <c:v>76.400000000000006</c:v>
                </c:pt>
                <c:pt idx="527">
                  <c:v>75.900000000000006</c:v>
                </c:pt>
                <c:pt idx="528">
                  <c:v>77</c:v>
                </c:pt>
                <c:pt idx="529">
                  <c:v>77.8</c:v>
                </c:pt>
                <c:pt idx="530">
                  <c:v>77.5</c:v>
                </c:pt>
                <c:pt idx="531">
                  <c:v>75.599999999999994</c:v>
                </c:pt>
                <c:pt idx="532">
                  <c:v>68.400000000000006</c:v>
                </c:pt>
                <c:pt idx="533">
                  <c:v>64.7</c:v>
                </c:pt>
                <c:pt idx="534">
                  <c:v>72.400000000000006</c:v>
                </c:pt>
                <c:pt idx="535">
                  <c:v>68.5</c:v>
                </c:pt>
                <c:pt idx="536">
                  <c:v>72.599999999999994</c:v>
                </c:pt>
                <c:pt idx="537">
                  <c:v>73.3</c:v>
                </c:pt>
                <c:pt idx="538">
                  <c:v>78.7</c:v>
                </c:pt>
                <c:pt idx="539">
                  <c:v>79.099999999999994</c:v>
                </c:pt>
                <c:pt idx="540">
                  <c:v>75.599999999999994</c:v>
                </c:pt>
                <c:pt idx="541">
                  <c:v>70.3</c:v>
                </c:pt>
                <c:pt idx="542">
                  <c:v>67.7</c:v>
                </c:pt>
                <c:pt idx="543">
                  <c:v>70.900000000000006</c:v>
                </c:pt>
                <c:pt idx="544">
                  <c:v>69.8</c:v>
                </c:pt>
                <c:pt idx="545">
                  <c:v>77.400000000000006</c:v>
                </c:pt>
                <c:pt idx="546">
                  <c:v>69.5</c:v>
                </c:pt>
                <c:pt idx="547">
                  <c:v>71.5</c:v>
                </c:pt>
                <c:pt idx="548">
                  <c:v>73.400000000000006</c:v>
                </c:pt>
                <c:pt idx="549">
                  <c:v>77</c:v>
                </c:pt>
                <c:pt idx="550">
                  <c:v>73.599999999999994</c:v>
                </c:pt>
                <c:pt idx="551">
                  <c:v>72.599999999999994</c:v>
                </c:pt>
                <c:pt idx="552">
                  <c:v>86.3</c:v>
                </c:pt>
                <c:pt idx="553">
                  <c:v>87.1</c:v>
                </c:pt>
                <c:pt idx="554">
                  <c:v>83.8</c:v>
                </c:pt>
                <c:pt idx="555">
                  <c:v>78.5</c:v>
                </c:pt>
                <c:pt idx="556">
                  <c:v>78.099999999999994</c:v>
                </c:pt>
                <c:pt idx="557">
                  <c:v>81.3</c:v>
                </c:pt>
                <c:pt idx="558">
                  <c:v>81</c:v>
                </c:pt>
                <c:pt idx="559">
                  <c:v>82.9</c:v>
                </c:pt>
                <c:pt idx="560">
                  <c:v>82.9</c:v>
                </c:pt>
                <c:pt idx="561">
                  <c:v>79.599999999999994</c:v>
                </c:pt>
                <c:pt idx="562">
                  <c:v>79.599999999999994</c:v>
                </c:pt>
                <c:pt idx="563">
                  <c:v>85</c:v>
                </c:pt>
                <c:pt idx="564">
                  <c:v>75.599999999999994</c:v>
                </c:pt>
                <c:pt idx="565">
                  <c:v>69</c:v>
                </c:pt>
                <c:pt idx="566">
                  <c:v>68.900000000000006</c:v>
                </c:pt>
                <c:pt idx="567">
                  <c:v>72.7</c:v>
                </c:pt>
                <c:pt idx="568">
                  <c:v>72.400000000000006</c:v>
                </c:pt>
                <c:pt idx="569">
                  <c:v>78.900000000000006</c:v>
                </c:pt>
                <c:pt idx="570">
                  <c:v>89.4</c:v>
                </c:pt>
                <c:pt idx="571">
                  <c:v>87.6</c:v>
                </c:pt>
                <c:pt idx="572">
                  <c:v>88</c:v>
                </c:pt>
                <c:pt idx="573">
                  <c:v>93.3</c:v>
                </c:pt>
                <c:pt idx="574">
                  <c:v>97.1</c:v>
                </c:pt>
                <c:pt idx="575">
                  <c:v>92.3</c:v>
                </c:pt>
                <c:pt idx="576">
                  <c:v>89.6</c:v>
                </c:pt>
                <c:pt idx="577">
                  <c:v>91.2</c:v>
                </c:pt>
                <c:pt idx="578">
                  <c:v>89.7</c:v>
                </c:pt>
                <c:pt idx="579">
                  <c:v>90.3</c:v>
                </c:pt>
                <c:pt idx="580">
                  <c:v>84.9</c:v>
                </c:pt>
                <c:pt idx="581">
                  <c:v>97.5</c:v>
                </c:pt>
                <c:pt idx="582">
                  <c:v>84.5</c:v>
                </c:pt>
                <c:pt idx="583">
                  <c:v>89.7</c:v>
                </c:pt>
                <c:pt idx="584">
                  <c:v>96.9</c:v>
                </c:pt>
                <c:pt idx="585">
                  <c:v>102.2</c:v>
                </c:pt>
                <c:pt idx="586">
                  <c:v>101.2</c:v>
                </c:pt>
                <c:pt idx="587">
                  <c:v>108.8</c:v>
                </c:pt>
                <c:pt idx="588">
                  <c:v>111.9</c:v>
                </c:pt>
                <c:pt idx="589">
                  <c:v>117.8</c:v>
                </c:pt>
                <c:pt idx="590">
                  <c:v>113.4</c:v>
                </c:pt>
                <c:pt idx="591">
                  <c:v>112.5</c:v>
                </c:pt>
                <c:pt idx="592">
                  <c:v>116.7</c:v>
                </c:pt>
                <c:pt idx="593">
                  <c:v>115.7</c:v>
                </c:pt>
                <c:pt idx="594">
                  <c:v>117.5</c:v>
                </c:pt>
                <c:pt idx="595">
                  <c:v>114.1</c:v>
                </c:pt>
                <c:pt idx="596">
                  <c:v>110.3</c:v>
                </c:pt>
                <c:pt idx="597">
                  <c:v>108.6</c:v>
                </c:pt>
                <c:pt idx="598">
                  <c:v>109.9</c:v>
                </c:pt>
                <c:pt idx="599">
                  <c:v>117.1</c:v>
                </c:pt>
                <c:pt idx="600">
                  <c:v>112.8</c:v>
                </c:pt>
                <c:pt idx="601">
                  <c:v>111</c:v>
                </c:pt>
                <c:pt idx="602">
                  <c:v>108.6</c:v>
                </c:pt>
                <c:pt idx="603">
                  <c:v>110.8</c:v>
                </c:pt>
                <c:pt idx="604">
                  <c:v>114.6</c:v>
                </c:pt>
                <c:pt idx="605">
                  <c:v>118</c:v>
                </c:pt>
                <c:pt idx="606">
                  <c:v>116.5</c:v>
                </c:pt>
                <c:pt idx="607">
                  <c:v>115.9</c:v>
                </c:pt>
                <c:pt idx="608">
                  <c:v>122.1</c:v>
                </c:pt>
                <c:pt idx="609">
                  <c:v>132.5</c:v>
                </c:pt>
                <c:pt idx="610">
                  <c:v>127.5</c:v>
                </c:pt>
                <c:pt idx="611">
                  <c:v>128.4</c:v>
                </c:pt>
                <c:pt idx="612">
                  <c:v>129.5</c:v>
                </c:pt>
                <c:pt idx="613">
                  <c:v>130.80000000000001</c:v>
                </c:pt>
                <c:pt idx="614">
                  <c:v>133.4</c:v>
                </c:pt>
                <c:pt idx="615">
                  <c:v>129.4</c:v>
                </c:pt>
                <c:pt idx="616">
                  <c:v>127.3</c:v>
                </c:pt>
                <c:pt idx="617">
                  <c:v>128.30000000000001</c:v>
                </c:pt>
                <c:pt idx="618">
                  <c:v>124.5</c:v>
                </c:pt>
                <c:pt idx="619">
                  <c:v>130.1</c:v>
                </c:pt>
                <c:pt idx="620">
                  <c:v>125</c:v>
                </c:pt>
                <c:pt idx="621">
                  <c:v>126.3</c:v>
                </c:pt>
                <c:pt idx="622">
                  <c:v>124.2</c:v>
                </c:pt>
                <c:pt idx="623">
                  <c:v>122.6</c:v>
                </c:pt>
                <c:pt idx="624">
                  <c:v>131.80000000000001</c:v>
                </c:pt>
                <c:pt idx="625">
                  <c:v>127.9</c:v>
                </c:pt>
                <c:pt idx="626">
                  <c:v>131.9</c:v>
                </c:pt>
                <c:pt idx="627">
                  <c:v>134.5</c:v>
                </c:pt>
                <c:pt idx="628">
                  <c:v>142.80000000000001</c:v>
                </c:pt>
                <c:pt idx="629">
                  <c:v>150.9</c:v>
                </c:pt>
                <c:pt idx="630">
                  <c:v>147.19999999999999</c:v>
                </c:pt>
                <c:pt idx="631">
                  <c:v>148.5</c:v>
                </c:pt>
                <c:pt idx="632">
                  <c:v>145.19999999999999</c:v>
                </c:pt>
                <c:pt idx="633">
                  <c:v>149.1</c:v>
                </c:pt>
                <c:pt idx="634">
                  <c:v>149.19999999999999</c:v>
                </c:pt>
                <c:pt idx="635">
                  <c:v>143.19999999999999</c:v>
                </c:pt>
                <c:pt idx="636">
                  <c:v>141.30000000000001</c:v>
                </c:pt>
                <c:pt idx="637">
                  <c:v>139.1</c:v>
                </c:pt>
                <c:pt idx="638">
                  <c:v>137.4</c:v>
                </c:pt>
                <c:pt idx="639">
                  <c:v>135</c:v>
                </c:pt>
                <c:pt idx="640">
                  <c:v>128.5</c:v>
                </c:pt>
                <c:pt idx="641">
                  <c:v>119</c:v>
                </c:pt>
                <c:pt idx="642">
                  <c:v>120.8</c:v>
                </c:pt>
                <c:pt idx="643">
                  <c:v>119.8</c:v>
                </c:pt>
                <c:pt idx="644">
                  <c:v>117.2</c:v>
                </c:pt>
                <c:pt idx="645">
                  <c:v>111.1</c:v>
                </c:pt>
                <c:pt idx="646">
                  <c:v>107.2</c:v>
                </c:pt>
                <c:pt idx="647">
                  <c:v>109.4</c:v>
                </c:pt>
                <c:pt idx="648">
                  <c:v>112.1</c:v>
                </c:pt>
                <c:pt idx="649">
                  <c:v>115.8</c:v>
                </c:pt>
                <c:pt idx="650">
                  <c:v>111.1</c:v>
                </c:pt>
                <c:pt idx="651">
                  <c:v>118.9</c:v>
                </c:pt>
                <c:pt idx="652">
                  <c:v>123.2</c:v>
                </c:pt>
                <c:pt idx="653">
                  <c:v>124.5</c:v>
                </c:pt>
                <c:pt idx="654">
                  <c:v>128.80000000000001</c:v>
                </c:pt>
                <c:pt idx="655">
                  <c:v>126.4</c:v>
                </c:pt>
                <c:pt idx="656">
                  <c:v>119.3</c:v>
                </c:pt>
                <c:pt idx="657">
                  <c:v>117.2</c:v>
                </c:pt>
                <c:pt idx="658">
                  <c:v>119.4</c:v>
                </c:pt>
                <c:pt idx="659">
                  <c:v>119.5</c:v>
                </c:pt>
                <c:pt idx="660">
                  <c:v>115.8</c:v>
                </c:pt>
                <c:pt idx="661">
                  <c:v>106.6</c:v>
                </c:pt>
                <c:pt idx="662">
                  <c:v>102.5</c:v>
                </c:pt>
                <c:pt idx="663">
                  <c:v>99.9</c:v>
                </c:pt>
                <c:pt idx="664">
                  <c:v>101.5</c:v>
                </c:pt>
                <c:pt idx="665">
                  <c:v>100.5</c:v>
                </c:pt>
                <c:pt idx="666">
                  <c:v>101.8</c:v>
                </c:pt>
                <c:pt idx="667">
                  <c:v>98.6</c:v>
                </c:pt>
                <c:pt idx="668">
                  <c:v>98.2</c:v>
                </c:pt>
                <c:pt idx="669">
                  <c:v>101.9</c:v>
                </c:pt>
                <c:pt idx="670">
                  <c:v>94.9</c:v>
                </c:pt>
                <c:pt idx="671">
                  <c:v>92.9</c:v>
                </c:pt>
                <c:pt idx="672">
                  <c:v>91.2</c:v>
                </c:pt>
                <c:pt idx="673">
                  <c:v>96</c:v>
                </c:pt>
                <c:pt idx="674">
                  <c:v>105.9</c:v>
                </c:pt>
                <c:pt idx="675">
                  <c:v>99.2</c:v>
                </c:pt>
                <c:pt idx="676">
                  <c:v>96.3</c:v>
                </c:pt>
                <c:pt idx="677">
                  <c:v>99.8</c:v>
                </c:pt>
                <c:pt idx="678">
                  <c:v>97.1</c:v>
                </c:pt>
                <c:pt idx="679">
                  <c:v>103.7</c:v>
                </c:pt>
                <c:pt idx="680">
                  <c:v>99.8</c:v>
                </c:pt>
                <c:pt idx="681">
                  <c:v>97</c:v>
                </c:pt>
                <c:pt idx="682">
                  <c:v>94.8</c:v>
                </c:pt>
                <c:pt idx="683">
                  <c:v>96.9</c:v>
                </c:pt>
                <c:pt idx="684">
                  <c:v>95.6</c:v>
                </c:pt>
                <c:pt idx="685">
                  <c:v>91</c:v>
                </c:pt>
                <c:pt idx="686">
                  <c:v>85.9</c:v>
                </c:pt>
                <c:pt idx="687">
                  <c:v>82.5</c:v>
                </c:pt>
                <c:pt idx="688">
                  <c:v>79.2</c:v>
                </c:pt>
                <c:pt idx="689">
                  <c:v>76.599999999999994</c:v>
                </c:pt>
                <c:pt idx="690">
                  <c:v>78.3</c:v>
                </c:pt>
                <c:pt idx="691">
                  <c:v>74.900000000000006</c:v>
                </c:pt>
                <c:pt idx="692">
                  <c:v>74</c:v>
                </c:pt>
                <c:pt idx="693">
                  <c:v>73.7</c:v>
                </c:pt>
                <c:pt idx="694">
                  <c:v>81.8</c:v>
                </c:pt>
                <c:pt idx="695">
                  <c:v>79.8</c:v>
                </c:pt>
                <c:pt idx="696">
                  <c:v>80.5</c:v>
                </c:pt>
                <c:pt idx="697">
                  <c:v>81.7</c:v>
                </c:pt>
                <c:pt idx="698">
                  <c:v>88.3</c:v>
                </c:pt>
                <c:pt idx="699">
                  <c:v>92</c:v>
                </c:pt>
                <c:pt idx="700">
                  <c:v>91</c:v>
                </c:pt>
                <c:pt idx="701">
                  <c:v>93.5</c:v>
                </c:pt>
                <c:pt idx="702">
                  <c:v>96.1</c:v>
                </c:pt>
                <c:pt idx="703">
                  <c:v>96.5</c:v>
                </c:pt>
                <c:pt idx="704">
                  <c:v>98</c:v>
                </c:pt>
                <c:pt idx="705">
                  <c:v>100.9</c:v>
                </c:pt>
                <c:pt idx="706">
                  <c:v>98.5</c:v>
                </c:pt>
                <c:pt idx="707">
                  <c:v>104</c:v>
                </c:pt>
                <c:pt idx="708">
                  <c:v>104.4</c:v>
                </c:pt>
                <c:pt idx="709">
                  <c:v>102.2</c:v>
                </c:pt>
                <c:pt idx="710">
                  <c:v>97.3</c:v>
                </c:pt>
                <c:pt idx="711">
                  <c:v>93.6</c:v>
                </c:pt>
                <c:pt idx="712">
                  <c:v>88.5</c:v>
                </c:pt>
                <c:pt idx="713">
                  <c:v>87.9</c:v>
                </c:pt>
                <c:pt idx="714">
                  <c:v>87.9</c:v>
                </c:pt>
                <c:pt idx="715">
                  <c:v>79.3</c:v>
                </c:pt>
                <c:pt idx="716">
                  <c:v>79.099999999999994</c:v>
                </c:pt>
                <c:pt idx="717">
                  <c:v>78.8</c:v>
                </c:pt>
                <c:pt idx="718">
                  <c:v>77.099999999999994</c:v>
                </c:pt>
                <c:pt idx="719">
                  <c:v>76.8</c:v>
                </c:pt>
                <c:pt idx="720">
                  <c:v>76.3</c:v>
                </c:pt>
                <c:pt idx="721">
                  <c:v>76.400000000000006</c:v>
                </c:pt>
                <c:pt idx="722">
                  <c:v>76.3</c:v>
                </c:pt>
                <c:pt idx="723">
                  <c:v>89.5</c:v>
                </c:pt>
                <c:pt idx="724">
                  <c:v>96</c:v>
                </c:pt>
                <c:pt idx="725">
                  <c:v>94.1</c:v>
                </c:pt>
                <c:pt idx="726">
                  <c:v>93.6</c:v>
                </c:pt>
                <c:pt idx="727">
                  <c:v>91.9</c:v>
                </c:pt>
                <c:pt idx="728">
                  <c:v>86.2</c:v>
                </c:pt>
                <c:pt idx="729">
                  <c:v>82.1</c:v>
                </c:pt>
                <c:pt idx="730">
                  <c:v>75.8</c:v>
                </c:pt>
                <c:pt idx="731">
                  <c:v>72.3</c:v>
                </c:pt>
                <c:pt idx="732">
                  <c:v>69.3</c:v>
                </c:pt>
                <c:pt idx="733">
                  <c:v>63.8</c:v>
                </c:pt>
                <c:pt idx="734">
                  <c:v>59</c:v>
                </c:pt>
                <c:pt idx="735">
                  <c:v>52.8</c:v>
                </c:pt>
                <c:pt idx="736">
                  <c:v>50.9</c:v>
                </c:pt>
                <c:pt idx="737">
                  <c:v>51.1</c:v>
                </c:pt>
                <c:pt idx="738">
                  <c:v>46.5</c:v>
                </c:pt>
                <c:pt idx="739">
                  <c:v>41.6</c:v>
                </c:pt>
                <c:pt idx="740">
                  <c:v>34.1</c:v>
                </c:pt>
                <c:pt idx="741">
                  <c:v>39.5</c:v>
                </c:pt>
                <c:pt idx="742">
                  <c:v>32.200000000000003</c:v>
                </c:pt>
                <c:pt idx="743">
                  <c:v>21</c:v>
                </c:pt>
                <c:pt idx="744">
                  <c:v>22.3</c:v>
                </c:pt>
                <c:pt idx="745">
                  <c:v>21.6</c:v>
                </c:pt>
                <c:pt idx="746">
                  <c:v>19.399999999999999</c:v>
                </c:pt>
                <c:pt idx="747">
                  <c:v>17.5</c:v>
                </c:pt>
                <c:pt idx="748">
                  <c:v>19.100000000000001</c:v>
                </c:pt>
                <c:pt idx="749">
                  <c:v>17.600000000000001</c:v>
                </c:pt>
                <c:pt idx="750">
                  <c:v>9.4</c:v>
                </c:pt>
                <c:pt idx="751">
                  <c:v>3.3</c:v>
                </c:pt>
                <c:pt idx="752">
                  <c:v>5.9</c:v>
                </c:pt>
                <c:pt idx="753">
                  <c:v>3.5</c:v>
                </c:pt>
                <c:pt idx="754">
                  <c:v>4.5999999999999996</c:v>
                </c:pt>
                <c:pt idx="755">
                  <c:v>-10.1</c:v>
                </c:pt>
                <c:pt idx="756">
                  <c:v>-16.100000000000001</c:v>
                </c:pt>
                <c:pt idx="757">
                  <c:v>-19.2</c:v>
                </c:pt>
                <c:pt idx="758">
                  <c:v>-13.9</c:v>
                </c:pt>
                <c:pt idx="759">
                  <c:v>-20.8</c:v>
                </c:pt>
                <c:pt idx="760">
                  <c:v>-23.6</c:v>
                </c:pt>
                <c:pt idx="761">
                  <c:v>-26.3</c:v>
                </c:pt>
                <c:pt idx="762">
                  <c:v>-27.8</c:v>
                </c:pt>
                <c:pt idx="763">
                  <c:v>-32.1</c:v>
                </c:pt>
                <c:pt idx="764">
                  <c:v>-31.6</c:v>
                </c:pt>
                <c:pt idx="765">
                  <c:v>-35</c:v>
                </c:pt>
                <c:pt idx="766">
                  <c:v>-36.299999999999997</c:v>
                </c:pt>
                <c:pt idx="767">
                  <c:v>-36.4</c:v>
                </c:pt>
                <c:pt idx="768">
                  <c:v>-34.6</c:v>
                </c:pt>
                <c:pt idx="769">
                  <c:v>-36.1</c:v>
                </c:pt>
                <c:pt idx="770">
                  <c:v>-34</c:v>
                </c:pt>
                <c:pt idx="771">
                  <c:v>-30.4</c:v>
                </c:pt>
                <c:pt idx="772">
                  <c:v>-31.4</c:v>
                </c:pt>
                <c:pt idx="773">
                  <c:v>-33.9</c:v>
                </c:pt>
                <c:pt idx="774">
                  <c:v>-32.799999999999997</c:v>
                </c:pt>
                <c:pt idx="775">
                  <c:v>-32.5</c:v>
                </c:pt>
                <c:pt idx="776">
                  <c:v>-38</c:v>
                </c:pt>
                <c:pt idx="777">
                  <c:v>-37.700000000000003</c:v>
                </c:pt>
                <c:pt idx="778">
                  <c:v>-42.6</c:v>
                </c:pt>
                <c:pt idx="779">
                  <c:v>-42.7</c:v>
                </c:pt>
                <c:pt idx="780">
                  <c:v>-45</c:v>
                </c:pt>
                <c:pt idx="781">
                  <c:v>-41.6</c:v>
                </c:pt>
                <c:pt idx="782">
                  <c:v>-52.1</c:v>
                </c:pt>
                <c:pt idx="783">
                  <c:v>-45.1</c:v>
                </c:pt>
                <c:pt idx="784">
                  <c:v>-51.5</c:v>
                </c:pt>
                <c:pt idx="785">
                  <c:v>-61.6</c:v>
                </c:pt>
                <c:pt idx="786">
                  <c:v>-70.400000000000006</c:v>
                </c:pt>
                <c:pt idx="787">
                  <c:v>-71.900000000000006</c:v>
                </c:pt>
                <c:pt idx="788">
                  <c:v>-70.099999999999994</c:v>
                </c:pt>
                <c:pt idx="789">
                  <c:v>-67.3</c:v>
                </c:pt>
                <c:pt idx="790">
                  <c:v>-66.099999999999994</c:v>
                </c:pt>
                <c:pt idx="791">
                  <c:v>-64.7</c:v>
                </c:pt>
                <c:pt idx="792">
                  <c:v>-64.5</c:v>
                </c:pt>
                <c:pt idx="793">
                  <c:v>-62.8</c:v>
                </c:pt>
                <c:pt idx="794">
                  <c:v>-73.7</c:v>
                </c:pt>
                <c:pt idx="795">
                  <c:v>-70.099999999999994</c:v>
                </c:pt>
                <c:pt idx="796">
                  <c:v>-73.400000000000006</c:v>
                </c:pt>
                <c:pt idx="797">
                  <c:v>-78.8</c:v>
                </c:pt>
                <c:pt idx="798">
                  <c:v>-79.099999999999994</c:v>
                </c:pt>
                <c:pt idx="799">
                  <c:v>-83.4</c:v>
                </c:pt>
                <c:pt idx="800">
                  <c:v>-82.7</c:v>
                </c:pt>
                <c:pt idx="801">
                  <c:v>-79.900000000000006</c:v>
                </c:pt>
                <c:pt idx="802">
                  <c:v>-80.3</c:v>
                </c:pt>
                <c:pt idx="803">
                  <c:v>-75.5</c:v>
                </c:pt>
                <c:pt idx="804">
                  <c:v>-72.2</c:v>
                </c:pt>
                <c:pt idx="805">
                  <c:v>-70.2</c:v>
                </c:pt>
                <c:pt idx="806">
                  <c:v>-68.5</c:v>
                </c:pt>
                <c:pt idx="807">
                  <c:v>-68.8</c:v>
                </c:pt>
                <c:pt idx="808">
                  <c:v>-69.099999999999994</c:v>
                </c:pt>
                <c:pt idx="809">
                  <c:v>-70.2</c:v>
                </c:pt>
                <c:pt idx="810">
                  <c:v>-66.3</c:v>
                </c:pt>
                <c:pt idx="811">
                  <c:v>-67.3</c:v>
                </c:pt>
                <c:pt idx="812">
                  <c:v>-66.599999999999994</c:v>
                </c:pt>
                <c:pt idx="813">
                  <c:v>-64.8</c:v>
                </c:pt>
                <c:pt idx="814">
                  <c:v>-57.7</c:v>
                </c:pt>
                <c:pt idx="815">
                  <c:v>-55.8</c:v>
                </c:pt>
                <c:pt idx="816">
                  <c:v>-50.9</c:v>
                </c:pt>
                <c:pt idx="817">
                  <c:v>-51.1</c:v>
                </c:pt>
                <c:pt idx="818">
                  <c:v>-48.4</c:v>
                </c:pt>
                <c:pt idx="819">
                  <c:v>-46.7</c:v>
                </c:pt>
                <c:pt idx="820">
                  <c:v>-55.7</c:v>
                </c:pt>
                <c:pt idx="821">
                  <c:v>-49.8</c:v>
                </c:pt>
                <c:pt idx="822">
                  <c:v>-48.5</c:v>
                </c:pt>
                <c:pt idx="823">
                  <c:v>-47.8</c:v>
                </c:pt>
                <c:pt idx="824">
                  <c:v>-51.4</c:v>
                </c:pt>
                <c:pt idx="825">
                  <c:v>-51.4</c:v>
                </c:pt>
                <c:pt idx="826">
                  <c:v>-38.5</c:v>
                </c:pt>
                <c:pt idx="827">
                  <c:v>-42.7</c:v>
                </c:pt>
                <c:pt idx="828">
                  <c:v>-43.2</c:v>
                </c:pt>
                <c:pt idx="829">
                  <c:v>-41.4</c:v>
                </c:pt>
                <c:pt idx="830">
                  <c:v>-41.8</c:v>
                </c:pt>
                <c:pt idx="831">
                  <c:v>-41.6</c:v>
                </c:pt>
                <c:pt idx="832">
                  <c:v>-34.200000000000003</c:v>
                </c:pt>
                <c:pt idx="833">
                  <c:v>-35.4</c:v>
                </c:pt>
                <c:pt idx="834">
                  <c:v>-34.9</c:v>
                </c:pt>
                <c:pt idx="835">
                  <c:v>-33.700000000000003</c:v>
                </c:pt>
                <c:pt idx="836">
                  <c:v>-29.7</c:v>
                </c:pt>
                <c:pt idx="837">
                  <c:v>-33.4</c:v>
                </c:pt>
                <c:pt idx="838">
                  <c:v>-32.700000000000003</c:v>
                </c:pt>
                <c:pt idx="839">
                  <c:v>-31</c:v>
                </c:pt>
                <c:pt idx="840">
                  <c:v>-33</c:v>
                </c:pt>
                <c:pt idx="841">
                  <c:v>-29.1</c:v>
                </c:pt>
                <c:pt idx="842">
                  <c:v>-27.3</c:v>
                </c:pt>
                <c:pt idx="843">
                  <c:v>-29.6</c:v>
                </c:pt>
                <c:pt idx="844">
                  <c:v>-27.4</c:v>
                </c:pt>
                <c:pt idx="845">
                  <c:v>-22.9</c:v>
                </c:pt>
                <c:pt idx="846">
                  <c:v>-26.9</c:v>
                </c:pt>
                <c:pt idx="847">
                  <c:v>-24.3</c:v>
                </c:pt>
                <c:pt idx="848">
                  <c:v>-25.9</c:v>
                </c:pt>
                <c:pt idx="849">
                  <c:v>-17.8</c:v>
                </c:pt>
                <c:pt idx="850">
                  <c:v>-15.3</c:v>
                </c:pt>
                <c:pt idx="851">
                  <c:v>-23.5</c:v>
                </c:pt>
                <c:pt idx="852">
                  <c:v>-22</c:v>
                </c:pt>
                <c:pt idx="853">
                  <c:v>-21.7</c:v>
                </c:pt>
                <c:pt idx="854">
                  <c:v>-17.7</c:v>
                </c:pt>
                <c:pt idx="855">
                  <c:v>-14.9</c:v>
                </c:pt>
                <c:pt idx="856">
                  <c:v>-13.6</c:v>
                </c:pt>
                <c:pt idx="857">
                  <c:v>-14.6</c:v>
                </c:pt>
                <c:pt idx="858">
                  <c:v>-11.8</c:v>
                </c:pt>
                <c:pt idx="859">
                  <c:v>-8.9</c:v>
                </c:pt>
                <c:pt idx="860">
                  <c:v>-4.9000000000000004</c:v>
                </c:pt>
                <c:pt idx="861">
                  <c:v>-5.5</c:v>
                </c:pt>
                <c:pt idx="862">
                  <c:v>-4.9000000000000004</c:v>
                </c:pt>
                <c:pt idx="863">
                  <c:v>-5.3</c:v>
                </c:pt>
                <c:pt idx="864">
                  <c:v>-8</c:v>
                </c:pt>
                <c:pt idx="865">
                  <c:v>-10.6</c:v>
                </c:pt>
                <c:pt idx="866">
                  <c:v>-7.2</c:v>
                </c:pt>
                <c:pt idx="867">
                  <c:v>-11.3</c:v>
                </c:pt>
                <c:pt idx="868">
                  <c:v>-9.4</c:v>
                </c:pt>
                <c:pt idx="869">
                  <c:v>-6.7</c:v>
                </c:pt>
                <c:pt idx="870">
                  <c:v>-3.1</c:v>
                </c:pt>
                <c:pt idx="871">
                  <c:v>-3.6</c:v>
                </c:pt>
                <c:pt idx="872">
                  <c:v>-8.1</c:v>
                </c:pt>
                <c:pt idx="873">
                  <c:v>-13.9</c:v>
                </c:pt>
                <c:pt idx="874">
                  <c:v>-13.6</c:v>
                </c:pt>
                <c:pt idx="875">
                  <c:v>-11.9</c:v>
                </c:pt>
                <c:pt idx="876">
                  <c:v>-13</c:v>
                </c:pt>
                <c:pt idx="877">
                  <c:v>-11.8</c:v>
                </c:pt>
                <c:pt idx="878">
                  <c:v>-11.7</c:v>
                </c:pt>
                <c:pt idx="879">
                  <c:v>-16</c:v>
                </c:pt>
                <c:pt idx="880">
                  <c:v>-12.6</c:v>
                </c:pt>
                <c:pt idx="881">
                  <c:v>-12.5</c:v>
                </c:pt>
                <c:pt idx="882">
                  <c:v>-11.7</c:v>
                </c:pt>
                <c:pt idx="883">
                  <c:v>-16.100000000000001</c:v>
                </c:pt>
                <c:pt idx="884">
                  <c:v>-14.4</c:v>
                </c:pt>
                <c:pt idx="885">
                  <c:v>-12.6</c:v>
                </c:pt>
                <c:pt idx="886">
                  <c:v>-7.3</c:v>
                </c:pt>
                <c:pt idx="887">
                  <c:v>-7.8</c:v>
                </c:pt>
                <c:pt idx="888">
                  <c:v>-6</c:v>
                </c:pt>
                <c:pt idx="889">
                  <c:v>-10.6</c:v>
                </c:pt>
                <c:pt idx="890">
                  <c:v>-15.4</c:v>
                </c:pt>
                <c:pt idx="891">
                  <c:v>-13.6</c:v>
                </c:pt>
                <c:pt idx="892">
                  <c:v>-14.1</c:v>
                </c:pt>
                <c:pt idx="893">
                  <c:v>-16.2</c:v>
                </c:pt>
                <c:pt idx="894">
                  <c:v>-8.6999999999999993</c:v>
                </c:pt>
                <c:pt idx="895">
                  <c:v>-11.7</c:v>
                </c:pt>
                <c:pt idx="896">
                  <c:v>-12.6</c:v>
                </c:pt>
                <c:pt idx="897">
                  <c:v>-13.6</c:v>
                </c:pt>
                <c:pt idx="898">
                  <c:v>-11.7</c:v>
                </c:pt>
                <c:pt idx="899">
                  <c:v>-13.5</c:v>
                </c:pt>
                <c:pt idx="900">
                  <c:v>-11.1</c:v>
                </c:pt>
                <c:pt idx="901">
                  <c:v>-10.7</c:v>
                </c:pt>
                <c:pt idx="902">
                  <c:v>-13</c:v>
                </c:pt>
                <c:pt idx="903">
                  <c:v>-16.7</c:v>
                </c:pt>
                <c:pt idx="904">
                  <c:v>-13</c:v>
                </c:pt>
                <c:pt idx="905">
                  <c:v>-9.5</c:v>
                </c:pt>
                <c:pt idx="906">
                  <c:v>-9.6999999999999993</c:v>
                </c:pt>
                <c:pt idx="907">
                  <c:v>-12.5</c:v>
                </c:pt>
                <c:pt idx="908">
                  <c:v>-12.4</c:v>
                </c:pt>
                <c:pt idx="909">
                  <c:v>-14.6</c:v>
                </c:pt>
                <c:pt idx="910">
                  <c:v>-8.6</c:v>
                </c:pt>
                <c:pt idx="911">
                  <c:v>-8.1</c:v>
                </c:pt>
                <c:pt idx="912">
                  <c:v>-11.2</c:v>
                </c:pt>
                <c:pt idx="913">
                  <c:v>-9.4</c:v>
                </c:pt>
                <c:pt idx="914">
                  <c:v>-1.9</c:v>
                </c:pt>
                <c:pt idx="915">
                  <c:v>-0.7</c:v>
                </c:pt>
                <c:pt idx="916">
                  <c:v>-0.9</c:v>
                </c:pt>
                <c:pt idx="917">
                  <c:v>-3</c:v>
                </c:pt>
                <c:pt idx="918">
                  <c:v>0.6</c:v>
                </c:pt>
                <c:pt idx="919">
                  <c:v>1.9</c:v>
                </c:pt>
                <c:pt idx="920">
                  <c:v>5.7</c:v>
                </c:pt>
                <c:pt idx="921">
                  <c:v>7.6</c:v>
                </c:pt>
                <c:pt idx="922">
                  <c:v>7.1</c:v>
                </c:pt>
                <c:pt idx="923">
                  <c:v>8.6999999999999993</c:v>
                </c:pt>
                <c:pt idx="924">
                  <c:v>11.2</c:v>
                </c:pt>
                <c:pt idx="925">
                  <c:v>12</c:v>
                </c:pt>
                <c:pt idx="926">
                  <c:v>13.4</c:v>
                </c:pt>
                <c:pt idx="927">
                  <c:v>11.9</c:v>
                </c:pt>
                <c:pt idx="928">
                  <c:v>12.5</c:v>
                </c:pt>
                <c:pt idx="929">
                  <c:v>12</c:v>
                </c:pt>
                <c:pt idx="930">
                  <c:v>19.899999999999999</c:v>
                </c:pt>
                <c:pt idx="931">
                  <c:v>22.3</c:v>
                </c:pt>
                <c:pt idx="932">
                  <c:v>24.9</c:v>
                </c:pt>
                <c:pt idx="933">
                  <c:v>25.4</c:v>
                </c:pt>
                <c:pt idx="934">
                  <c:v>41.6</c:v>
                </c:pt>
                <c:pt idx="935">
                  <c:v>42.4</c:v>
                </c:pt>
                <c:pt idx="936">
                  <c:v>47.5</c:v>
                </c:pt>
                <c:pt idx="937">
                  <c:v>52.3</c:v>
                </c:pt>
                <c:pt idx="938">
                  <c:v>54.9</c:v>
                </c:pt>
                <c:pt idx="939">
                  <c:v>55</c:v>
                </c:pt>
                <c:pt idx="940">
                  <c:v>54.6</c:v>
                </c:pt>
                <c:pt idx="941">
                  <c:v>53.3</c:v>
                </c:pt>
                <c:pt idx="942">
                  <c:v>53.1</c:v>
                </c:pt>
                <c:pt idx="943">
                  <c:v>52.8</c:v>
                </c:pt>
                <c:pt idx="944">
                  <c:v>52.5</c:v>
                </c:pt>
                <c:pt idx="945">
                  <c:v>55.7</c:v>
                </c:pt>
                <c:pt idx="946">
                  <c:v>61.6</c:v>
                </c:pt>
                <c:pt idx="947">
                  <c:v>61</c:v>
                </c:pt>
                <c:pt idx="948">
                  <c:v>68.5</c:v>
                </c:pt>
                <c:pt idx="949">
                  <c:v>68.2</c:v>
                </c:pt>
                <c:pt idx="950">
                  <c:v>65.8</c:v>
                </c:pt>
                <c:pt idx="951">
                  <c:v>66</c:v>
                </c:pt>
                <c:pt idx="952">
                  <c:v>82.7</c:v>
                </c:pt>
                <c:pt idx="953">
                  <c:v>83.9</c:v>
                </c:pt>
                <c:pt idx="954">
                  <c:v>84.1</c:v>
                </c:pt>
                <c:pt idx="955">
                  <c:v>80</c:v>
                </c:pt>
                <c:pt idx="956">
                  <c:v>98.7</c:v>
                </c:pt>
                <c:pt idx="957">
                  <c:v>95.9</c:v>
                </c:pt>
                <c:pt idx="958">
                  <c:v>110</c:v>
                </c:pt>
                <c:pt idx="959">
                  <c:v>112.6</c:v>
                </c:pt>
                <c:pt idx="960">
                  <c:v>118.9</c:v>
                </c:pt>
                <c:pt idx="961">
                  <c:v>131.9</c:v>
                </c:pt>
                <c:pt idx="962">
                  <c:v>129.6</c:v>
                </c:pt>
                <c:pt idx="963">
                  <c:v>133.80000000000001</c:v>
                </c:pt>
                <c:pt idx="964">
                  <c:v>134.1</c:v>
                </c:pt>
                <c:pt idx="965">
                  <c:v>134.19999999999999</c:v>
                </c:pt>
                <c:pt idx="966">
                  <c:v>139.69999999999999</c:v>
                </c:pt>
                <c:pt idx="967">
                  <c:v>136.1</c:v>
                </c:pt>
                <c:pt idx="968">
                  <c:v>155.6</c:v>
                </c:pt>
                <c:pt idx="969">
                  <c:v>152.4</c:v>
                </c:pt>
                <c:pt idx="970">
                  <c:v>159.30000000000001</c:v>
                </c:pt>
                <c:pt idx="971">
                  <c:v>159.30000000000001</c:v>
                </c:pt>
                <c:pt idx="972">
                  <c:v>157.9</c:v>
                </c:pt>
                <c:pt idx="973">
                  <c:v>164.9</c:v>
                </c:pt>
                <c:pt idx="974">
                  <c:v>168.3</c:v>
                </c:pt>
                <c:pt idx="975">
                  <c:v>168.3</c:v>
                </c:pt>
                <c:pt idx="976">
                  <c:v>168</c:v>
                </c:pt>
                <c:pt idx="977">
                  <c:v>167.6</c:v>
                </c:pt>
                <c:pt idx="978">
                  <c:v>166.9</c:v>
                </c:pt>
                <c:pt idx="979">
                  <c:v>166.2</c:v>
                </c:pt>
                <c:pt idx="980">
                  <c:v>166.2</c:v>
                </c:pt>
                <c:pt idx="981">
                  <c:v>171.9</c:v>
                </c:pt>
                <c:pt idx="982">
                  <c:v>175.4</c:v>
                </c:pt>
                <c:pt idx="983">
                  <c:v>178.3</c:v>
                </c:pt>
                <c:pt idx="984">
                  <c:v>176</c:v>
                </c:pt>
                <c:pt idx="985">
                  <c:v>175.9</c:v>
                </c:pt>
                <c:pt idx="986">
                  <c:v>181.8</c:v>
                </c:pt>
                <c:pt idx="987">
                  <c:v>181.6</c:v>
                </c:pt>
                <c:pt idx="988">
                  <c:v>185</c:v>
                </c:pt>
                <c:pt idx="989">
                  <c:v>184.2</c:v>
                </c:pt>
                <c:pt idx="990">
                  <c:v>178.5</c:v>
                </c:pt>
                <c:pt idx="991">
                  <c:v>181.8</c:v>
                </c:pt>
                <c:pt idx="992">
                  <c:v>186.5</c:v>
                </c:pt>
                <c:pt idx="993">
                  <c:v>191.3</c:v>
                </c:pt>
                <c:pt idx="994">
                  <c:v>185.8</c:v>
                </c:pt>
                <c:pt idx="995">
                  <c:v>177.7</c:v>
                </c:pt>
                <c:pt idx="996">
                  <c:v>190.5</c:v>
                </c:pt>
                <c:pt idx="997">
                  <c:v>197</c:v>
                </c:pt>
                <c:pt idx="998">
                  <c:v>197.1</c:v>
                </c:pt>
                <c:pt idx="999">
                  <c:v>202.3</c:v>
                </c:pt>
                <c:pt idx="1000">
                  <c:v>203.3</c:v>
                </c:pt>
                <c:pt idx="1001">
                  <c:v>208.9</c:v>
                </c:pt>
                <c:pt idx="1002">
                  <c:v>229.9</c:v>
                </c:pt>
                <c:pt idx="1003">
                  <c:v>230.8</c:v>
                </c:pt>
                <c:pt idx="1004">
                  <c:v>242</c:v>
                </c:pt>
                <c:pt idx="1005">
                  <c:v>240</c:v>
                </c:pt>
                <c:pt idx="1006">
                  <c:v>235</c:v>
                </c:pt>
                <c:pt idx="1007">
                  <c:v>233.3</c:v>
                </c:pt>
                <c:pt idx="1008">
                  <c:v>232.4</c:v>
                </c:pt>
                <c:pt idx="1009">
                  <c:v>234.2</c:v>
                </c:pt>
                <c:pt idx="1010">
                  <c:v>226.3</c:v>
                </c:pt>
                <c:pt idx="1011">
                  <c:v>237.2</c:v>
                </c:pt>
                <c:pt idx="1012">
                  <c:v>244.5</c:v>
                </c:pt>
                <c:pt idx="1013">
                  <c:v>251.3</c:v>
                </c:pt>
                <c:pt idx="1014">
                  <c:v>247.1</c:v>
                </c:pt>
                <c:pt idx="1015">
                  <c:v>241.3</c:v>
                </c:pt>
                <c:pt idx="1016">
                  <c:v>262.60000000000002</c:v>
                </c:pt>
                <c:pt idx="1017">
                  <c:v>264.39999999999998</c:v>
                </c:pt>
                <c:pt idx="1018">
                  <c:v>263.39999999999998</c:v>
                </c:pt>
                <c:pt idx="1019">
                  <c:v>265.2</c:v>
                </c:pt>
                <c:pt idx="1020">
                  <c:v>259.10000000000002</c:v>
                </c:pt>
                <c:pt idx="1021">
                  <c:v>258.39999999999998</c:v>
                </c:pt>
                <c:pt idx="1022">
                  <c:v>273.7</c:v>
                </c:pt>
                <c:pt idx="1023">
                  <c:v>276.10000000000002</c:v>
                </c:pt>
                <c:pt idx="1024">
                  <c:v>288.3</c:v>
                </c:pt>
                <c:pt idx="1025">
                  <c:v>282</c:v>
                </c:pt>
                <c:pt idx="1026">
                  <c:v>275</c:v>
                </c:pt>
                <c:pt idx="1027">
                  <c:v>278.8</c:v>
                </c:pt>
                <c:pt idx="1028">
                  <c:v>278.39999999999998</c:v>
                </c:pt>
                <c:pt idx="1029">
                  <c:v>278</c:v>
                </c:pt>
                <c:pt idx="1030">
                  <c:v>263.7</c:v>
                </c:pt>
                <c:pt idx="1031">
                  <c:v>265.7</c:v>
                </c:pt>
                <c:pt idx="1032">
                  <c:v>269</c:v>
                </c:pt>
                <c:pt idx="1033">
                  <c:v>274.2</c:v>
                </c:pt>
                <c:pt idx="1034">
                  <c:v>273</c:v>
                </c:pt>
                <c:pt idx="1035">
                  <c:v>265.10000000000002</c:v>
                </c:pt>
                <c:pt idx="1036">
                  <c:v>268</c:v>
                </c:pt>
                <c:pt idx="1037">
                  <c:v>276.7</c:v>
                </c:pt>
                <c:pt idx="1038">
                  <c:v>276.3</c:v>
                </c:pt>
                <c:pt idx="1039">
                  <c:v>302.8</c:v>
                </c:pt>
                <c:pt idx="1040">
                  <c:v>300.5</c:v>
                </c:pt>
                <c:pt idx="1041">
                  <c:v>299</c:v>
                </c:pt>
                <c:pt idx="1042">
                  <c:v>298</c:v>
                </c:pt>
                <c:pt idx="1043">
                  <c:v>304.10000000000002</c:v>
                </c:pt>
                <c:pt idx="1044">
                  <c:v>300.3</c:v>
                </c:pt>
                <c:pt idx="1045">
                  <c:v>312.5</c:v>
                </c:pt>
                <c:pt idx="1046">
                  <c:v>315.60000000000002</c:v>
                </c:pt>
                <c:pt idx="1047">
                  <c:v>328.3</c:v>
                </c:pt>
                <c:pt idx="1048">
                  <c:v>329.5</c:v>
                </c:pt>
                <c:pt idx="1049">
                  <c:v>324.7</c:v>
                </c:pt>
                <c:pt idx="1050">
                  <c:v>318.3</c:v>
                </c:pt>
                <c:pt idx="1051">
                  <c:v>325.89999999999998</c:v>
                </c:pt>
                <c:pt idx="1052">
                  <c:v>322</c:v>
                </c:pt>
                <c:pt idx="1053">
                  <c:v>319.8</c:v>
                </c:pt>
                <c:pt idx="1054">
                  <c:v>319.8</c:v>
                </c:pt>
                <c:pt idx="1055">
                  <c:v>299.5</c:v>
                </c:pt>
                <c:pt idx="1056">
                  <c:v>301.7</c:v>
                </c:pt>
                <c:pt idx="1057">
                  <c:v>296.7</c:v>
                </c:pt>
                <c:pt idx="1058">
                  <c:v>305.8</c:v>
                </c:pt>
                <c:pt idx="1059">
                  <c:v>323</c:v>
                </c:pt>
                <c:pt idx="1060">
                  <c:v>309.60000000000002</c:v>
                </c:pt>
                <c:pt idx="1061">
                  <c:v>308.8</c:v>
                </c:pt>
                <c:pt idx="1062">
                  <c:v>305.5</c:v>
                </c:pt>
                <c:pt idx="1063">
                  <c:v>313.8</c:v>
                </c:pt>
                <c:pt idx="1064">
                  <c:v>307.10000000000002</c:v>
                </c:pt>
                <c:pt idx="1065">
                  <c:v>286.60000000000002</c:v>
                </c:pt>
                <c:pt idx="1066">
                  <c:v>296</c:v>
                </c:pt>
                <c:pt idx="1067">
                  <c:v>293.2</c:v>
                </c:pt>
                <c:pt idx="1068">
                  <c:v>306</c:v>
                </c:pt>
                <c:pt idx="1069">
                  <c:v>304.7</c:v>
                </c:pt>
                <c:pt idx="1070">
                  <c:v>296.60000000000002</c:v>
                </c:pt>
                <c:pt idx="1071">
                  <c:v>297.39999999999998</c:v>
                </c:pt>
                <c:pt idx="1072">
                  <c:v>294.3</c:v>
                </c:pt>
                <c:pt idx="1073">
                  <c:v>297</c:v>
                </c:pt>
                <c:pt idx="1074">
                  <c:v>292.60000000000002</c:v>
                </c:pt>
                <c:pt idx="1075">
                  <c:v>279.10000000000002</c:v>
                </c:pt>
                <c:pt idx="1076">
                  <c:v>286.7</c:v>
                </c:pt>
                <c:pt idx="1077">
                  <c:v>284.39999999999998</c:v>
                </c:pt>
                <c:pt idx="1078">
                  <c:v>286</c:v>
                </c:pt>
                <c:pt idx="1079">
                  <c:v>282</c:v>
                </c:pt>
                <c:pt idx="1080">
                  <c:v>272.5</c:v>
                </c:pt>
                <c:pt idx="1081">
                  <c:v>291.7</c:v>
                </c:pt>
                <c:pt idx="1082">
                  <c:v>288.60000000000002</c:v>
                </c:pt>
                <c:pt idx="1083">
                  <c:v>284.3</c:v>
                </c:pt>
                <c:pt idx="1084">
                  <c:v>276.89999999999998</c:v>
                </c:pt>
                <c:pt idx="1085">
                  <c:v>276.89999999999998</c:v>
                </c:pt>
                <c:pt idx="1086">
                  <c:v>268</c:v>
                </c:pt>
                <c:pt idx="1087">
                  <c:v>270.5</c:v>
                </c:pt>
                <c:pt idx="1088">
                  <c:v>282.5</c:v>
                </c:pt>
                <c:pt idx="1089">
                  <c:v>279.10000000000002</c:v>
                </c:pt>
                <c:pt idx="1090">
                  <c:v>279.3</c:v>
                </c:pt>
                <c:pt idx="1091">
                  <c:v>278.89999999999998</c:v>
                </c:pt>
                <c:pt idx="1092">
                  <c:v>274.10000000000002</c:v>
                </c:pt>
                <c:pt idx="1093">
                  <c:v>273.8</c:v>
                </c:pt>
                <c:pt idx="1094">
                  <c:v>272.39999999999998</c:v>
                </c:pt>
                <c:pt idx="1095">
                  <c:v>259.5</c:v>
                </c:pt>
                <c:pt idx="1096">
                  <c:v>263.8</c:v>
                </c:pt>
                <c:pt idx="1097">
                  <c:v>258.7</c:v>
                </c:pt>
                <c:pt idx="1098">
                  <c:v>259.7</c:v>
                </c:pt>
                <c:pt idx="1099">
                  <c:v>251.4</c:v>
                </c:pt>
                <c:pt idx="1100">
                  <c:v>244.9</c:v>
                </c:pt>
                <c:pt idx="1101">
                  <c:v>239.3</c:v>
                </c:pt>
                <c:pt idx="1102">
                  <c:v>235.4</c:v>
                </c:pt>
                <c:pt idx="1103">
                  <c:v>235.2</c:v>
                </c:pt>
                <c:pt idx="1104">
                  <c:v>246.6</c:v>
                </c:pt>
                <c:pt idx="1105">
                  <c:v>238.5</c:v>
                </c:pt>
                <c:pt idx="1106">
                  <c:v>235.4</c:v>
                </c:pt>
                <c:pt idx="1107">
                  <c:v>232.8</c:v>
                </c:pt>
                <c:pt idx="1108">
                  <c:v>236.8</c:v>
                </c:pt>
                <c:pt idx="1109">
                  <c:v>228.2</c:v>
                </c:pt>
                <c:pt idx="1110">
                  <c:v>236.5</c:v>
                </c:pt>
                <c:pt idx="1111">
                  <c:v>234.3</c:v>
                </c:pt>
                <c:pt idx="1112">
                  <c:v>235</c:v>
                </c:pt>
                <c:pt idx="1113">
                  <c:v>233.7</c:v>
                </c:pt>
                <c:pt idx="1114">
                  <c:v>234.5</c:v>
                </c:pt>
                <c:pt idx="1115">
                  <c:v>224.6</c:v>
                </c:pt>
                <c:pt idx="1116">
                  <c:v>225</c:v>
                </c:pt>
                <c:pt idx="1117">
                  <c:v>223.2</c:v>
                </c:pt>
                <c:pt idx="1118">
                  <c:v>220.6</c:v>
                </c:pt>
                <c:pt idx="1119">
                  <c:v>210.7</c:v>
                </c:pt>
                <c:pt idx="1120">
                  <c:v>201.8</c:v>
                </c:pt>
                <c:pt idx="1121">
                  <c:v>198.6</c:v>
                </c:pt>
                <c:pt idx="1122">
                  <c:v>195.3</c:v>
                </c:pt>
                <c:pt idx="1123">
                  <c:v>199.2</c:v>
                </c:pt>
                <c:pt idx="1124">
                  <c:v>195</c:v>
                </c:pt>
                <c:pt idx="1125">
                  <c:v>195.6</c:v>
                </c:pt>
                <c:pt idx="1126">
                  <c:v>197.4</c:v>
                </c:pt>
                <c:pt idx="1127">
                  <c:v>197.1</c:v>
                </c:pt>
                <c:pt idx="1128">
                  <c:v>200.3</c:v>
                </c:pt>
                <c:pt idx="1129">
                  <c:v>216.3</c:v>
                </c:pt>
                <c:pt idx="1130">
                  <c:v>212.8</c:v>
                </c:pt>
                <c:pt idx="1131">
                  <c:v>215</c:v>
                </c:pt>
                <c:pt idx="1132">
                  <c:v>212.2</c:v>
                </c:pt>
                <c:pt idx="1133">
                  <c:v>226</c:v>
                </c:pt>
                <c:pt idx="1134">
                  <c:v>225</c:v>
                </c:pt>
                <c:pt idx="1135">
                  <c:v>215.6</c:v>
                </c:pt>
                <c:pt idx="1136">
                  <c:v>215.7</c:v>
                </c:pt>
                <c:pt idx="1137">
                  <c:v>214.8</c:v>
                </c:pt>
                <c:pt idx="1138">
                  <c:v>212.2</c:v>
                </c:pt>
                <c:pt idx="1139">
                  <c:v>207.8</c:v>
                </c:pt>
                <c:pt idx="1140">
                  <c:v>201.6</c:v>
                </c:pt>
                <c:pt idx="1141">
                  <c:v>208.3</c:v>
                </c:pt>
                <c:pt idx="1142">
                  <c:v>205</c:v>
                </c:pt>
                <c:pt idx="1143">
                  <c:v>216.2</c:v>
                </c:pt>
                <c:pt idx="1144">
                  <c:v>212.7</c:v>
                </c:pt>
                <c:pt idx="1145">
                  <c:v>200.4</c:v>
                </c:pt>
                <c:pt idx="1146">
                  <c:v>199.5</c:v>
                </c:pt>
                <c:pt idx="1147">
                  <c:v>204.8</c:v>
                </c:pt>
                <c:pt idx="1148">
                  <c:v>203.4</c:v>
                </c:pt>
                <c:pt idx="1149">
                  <c:v>204.5</c:v>
                </c:pt>
                <c:pt idx="1150">
                  <c:v>194.1</c:v>
                </c:pt>
                <c:pt idx="1151">
                  <c:v>194.5</c:v>
                </c:pt>
                <c:pt idx="1152">
                  <c:v>208.8</c:v>
                </c:pt>
                <c:pt idx="1153">
                  <c:v>212.9</c:v>
                </c:pt>
                <c:pt idx="1154">
                  <c:v>222.3</c:v>
                </c:pt>
                <c:pt idx="1155">
                  <c:v>215.5</c:v>
                </c:pt>
                <c:pt idx="1156">
                  <c:v>196.9</c:v>
                </c:pt>
                <c:pt idx="1157">
                  <c:v>194.1</c:v>
                </c:pt>
                <c:pt idx="1158">
                  <c:v>188.6</c:v>
                </c:pt>
                <c:pt idx="1159">
                  <c:v>190.4</c:v>
                </c:pt>
                <c:pt idx="1160">
                  <c:v>184.5</c:v>
                </c:pt>
                <c:pt idx="1161">
                  <c:v>189</c:v>
                </c:pt>
                <c:pt idx="1162">
                  <c:v>188.4</c:v>
                </c:pt>
                <c:pt idx="1163">
                  <c:v>183.6</c:v>
                </c:pt>
                <c:pt idx="1164">
                  <c:v>179</c:v>
                </c:pt>
                <c:pt idx="1165">
                  <c:v>170.9</c:v>
                </c:pt>
                <c:pt idx="1166">
                  <c:v>169.2</c:v>
                </c:pt>
                <c:pt idx="1167">
                  <c:v>174.5</c:v>
                </c:pt>
                <c:pt idx="1168">
                  <c:v>171.9</c:v>
                </c:pt>
                <c:pt idx="1169">
                  <c:v>184.2</c:v>
                </c:pt>
                <c:pt idx="1170">
                  <c:v>178.5</c:v>
                </c:pt>
                <c:pt idx="1171">
                  <c:v>173.6</c:v>
                </c:pt>
                <c:pt idx="1172">
                  <c:v>178.7</c:v>
                </c:pt>
                <c:pt idx="1173">
                  <c:v>190.7</c:v>
                </c:pt>
                <c:pt idx="1174">
                  <c:v>191.3</c:v>
                </c:pt>
                <c:pt idx="1175">
                  <c:v>208.8</c:v>
                </c:pt>
                <c:pt idx="1176">
                  <c:v>206.3</c:v>
                </c:pt>
                <c:pt idx="1177">
                  <c:v>210.3</c:v>
                </c:pt>
                <c:pt idx="1178">
                  <c:v>214.4</c:v>
                </c:pt>
                <c:pt idx="1179">
                  <c:v>205.4</c:v>
                </c:pt>
                <c:pt idx="1180">
                  <c:v>202.9</c:v>
                </c:pt>
                <c:pt idx="1181">
                  <c:v>206</c:v>
                </c:pt>
                <c:pt idx="1182">
                  <c:v>207</c:v>
                </c:pt>
                <c:pt idx="1183">
                  <c:v>205.8</c:v>
                </c:pt>
                <c:pt idx="1184">
                  <c:v>207.5</c:v>
                </c:pt>
                <c:pt idx="1185">
                  <c:v>200.2</c:v>
                </c:pt>
                <c:pt idx="1186">
                  <c:v>203.2</c:v>
                </c:pt>
                <c:pt idx="1187">
                  <c:v>197.9</c:v>
                </c:pt>
                <c:pt idx="1188">
                  <c:v>199.3</c:v>
                </c:pt>
                <c:pt idx="1189">
                  <c:v>194.4</c:v>
                </c:pt>
                <c:pt idx="1190">
                  <c:v>182.9</c:v>
                </c:pt>
                <c:pt idx="1191">
                  <c:v>189.6</c:v>
                </c:pt>
                <c:pt idx="1192">
                  <c:v>196</c:v>
                </c:pt>
                <c:pt idx="1193">
                  <c:v>201.6</c:v>
                </c:pt>
                <c:pt idx="1194">
                  <c:v>205.2</c:v>
                </c:pt>
                <c:pt idx="1195">
                  <c:v>216.8</c:v>
                </c:pt>
                <c:pt idx="1196">
                  <c:v>214</c:v>
                </c:pt>
                <c:pt idx="1197">
                  <c:v>218.8</c:v>
                </c:pt>
                <c:pt idx="1198">
                  <c:v>225.2</c:v>
                </c:pt>
                <c:pt idx="1199">
                  <c:v>237.3</c:v>
                </c:pt>
                <c:pt idx="1200">
                  <c:v>234.3</c:v>
                </c:pt>
                <c:pt idx="1201">
                  <c:v>232.9</c:v>
                </c:pt>
                <c:pt idx="1202">
                  <c:v>230.9</c:v>
                </c:pt>
                <c:pt idx="1203">
                  <c:v>227.6</c:v>
                </c:pt>
                <c:pt idx="1204">
                  <c:v>225.9</c:v>
                </c:pt>
                <c:pt idx="1205">
                  <c:v>215.2</c:v>
                </c:pt>
                <c:pt idx="1206">
                  <c:v>217.6</c:v>
                </c:pt>
                <c:pt idx="1207">
                  <c:v>213.4</c:v>
                </c:pt>
                <c:pt idx="1208">
                  <c:v>216.1</c:v>
                </c:pt>
                <c:pt idx="1209">
                  <c:v>218.8</c:v>
                </c:pt>
                <c:pt idx="1210">
                  <c:v>216.7</c:v>
                </c:pt>
                <c:pt idx="1211">
                  <c:v>213.7</c:v>
                </c:pt>
                <c:pt idx="1212">
                  <c:v>210.6</c:v>
                </c:pt>
                <c:pt idx="1213">
                  <c:v>226.9</c:v>
                </c:pt>
                <c:pt idx="1214">
                  <c:v>228.6</c:v>
                </c:pt>
                <c:pt idx="1215">
                  <c:v>226.3</c:v>
                </c:pt>
                <c:pt idx="1216">
                  <c:v>224.5</c:v>
                </c:pt>
                <c:pt idx="1217">
                  <c:v>238.1</c:v>
                </c:pt>
                <c:pt idx="1218">
                  <c:v>238.4</c:v>
                </c:pt>
                <c:pt idx="1219">
                  <c:v>256</c:v>
                </c:pt>
                <c:pt idx="1220">
                  <c:v>253.5</c:v>
                </c:pt>
                <c:pt idx="1221">
                  <c:v>257.2</c:v>
                </c:pt>
                <c:pt idx="1222">
                  <c:v>254.7</c:v>
                </c:pt>
                <c:pt idx="1223">
                  <c:v>251.7</c:v>
                </c:pt>
                <c:pt idx="1224">
                  <c:v>257.2</c:v>
                </c:pt>
                <c:pt idx="1225">
                  <c:v>249.3</c:v>
                </c:pt>
                <c:pt idx="1226">
                  <c:v>251.9</c:v>
                </c:pt>
                <c:pt idx="1227">
                  <c:v>248.4</c:v>
                </c:pt>
                <c:pt idx="1228">
                  <c:v>275.2</c:v>
                </c:pt>
                <c:pt idx="1229">
                  <c:v>282.7</c:v>
                </c:pt>
                <c:pt idx="1230">
                  <c:v>276.39999999999998</c:v>
                </c:pt>
                <c:pt idx="1231">
                  <c:v>281.2</c:v>
                </c:pt>
                <c:pt idx="1232">
                  <c:v>276.5</c:v>
                </c:pt>
                <c:pt idx="1233">
                  <c:v>279.39999999999998</c:v>
                </c:pt>
                <c:pt idx="1234">
                  <c:v>292.8</c:v>
                </c:pt>
                <c:pt idx="1235">
                  <c:v>292.8</c:v>
                </c:pt>
                <c:pt idx="1236">
                  <c:v>276.8</c:v>
                </c:pt>
                <c:pt idx="1237">
                  <c:v>272.89999999999998</c:v>
                </c:pt>
                <c:pt idx="1238">
                  <c:v>270.7</c:v>
                </c:pt>
                <c:pt idx="1239">
                  <c:v>266.2</c:v>
                </c:pt>
                <c:pt idx="1240">
                  <c:v>266.2</c:v>
                </c:pt>
                <c:pt idx="1241">
                  <c:v>264.8</c:v>
                </c:pt>
                <c:pt idx="1242">
                  <c:v>268.7</c:v>
                </c:pt>
                <c:pt idx="1243">
                  <c:v>274.60000000000002</c:v>
                </c:pt>
                <c:pt idx="1244">
                  <c:v>274.89999999999998</c:v>
                </c:pt>
                <c:pt idx="1245">
                  <c:v>280.39999999999998</c:v>
                </c:pt>
                <c:pt idx="1246">
                  <c:v>284.39999999999998</c:v>
                </c:pt>
                <c:pt idx="1247">
                  <c:v>280.7</c:v>
                </c:pt>
                <c:pt idx="1248">
                  <c:v>279.10000000000002</c:v>
                </c:pt>
                <c:pt idx="1249">
                  <c:v>280.5</c:v>
                </c:pt>
                <c:pt idx="1250">
                  <c:v>270.39999999999998</c:v>
                </c:pt>
                <c:pt idx="1251">
                  <c:v>268.8</c:v>
                </c:pt>
                <c:pt idx="1252">
                  <c:v>273.7</c:v>
                </c:pt>
                <c:pt idx="1253">
                  <c:v>271.89999999999998</c:v>
                </c:pt>
                <c:pt idx="1254">
                  <c:v>266.8</c:v>
                </c:pt>
                <c:pt idx="1255">
                  <c:v>250</c:v>
                </c:pt>
                <c:pt idx="1256">
                  <c:v>248.1</c:v>
                </c:pt>
                <c:pt idx="1257">
                  <c:v>261.5</c:v>
                </c:pt>
                <c:pt idx="1258">
                  <c:v>265.7</c:v>
                </c:pt>
                <c:pt idx="1259">
                  <c:v>261.2</c:v>
                </c:pt>
                <c:pt idx="1260">
                  <c:v>247.5</c:v>
                </c:pt>
                <c:pt idx="1261">
                  <c:v>256.10000000000002</c:v>
                </c:pt>
                <c:pt idx="1262">
                  <c:v>256.8</c:v>
                </c:pt>
                <c:pt idx="1263">
                  <c:v>266.8</c:v>
                </c:pt>
                <c:pt idx="1264">
                  <c:v>270</c:v>
                </c:pt>
                <c:pt idx="1265">
                  <c:v>275.60000000000002</c:v>
                </c:pt>
                <c:pt idx="1266">
                  <c:v>273.3</c:v>
                </c:pt>
                <c:pt idx="1267">
                  <c:v>269.8</c:v>
                </c:pt>
                <c:pt idx="1268">
                  <c:v>266.89999999999998</c:v>
                </c:pt>
                <c:pt idx="1269">
                  <c:v>261.10000000000002</c:v>
                </c:pt>
                <c:pt idx="1270">
                  <c:v>251.7</c:v>
                </c:pt>
                <c:pt idx="1271">
                  <c:v>252.2</c:v>
                </c:pt>
                <c:pt idx="1272">
                  <c:v>249.7</c:v>
                </c:pt>
                <c:pt idx="1273">
                  <c:v>250.9</c:v>
                </c:pt>
                <c:pt idx="1274">
                  <c:v>255.3</c:v>
                </c:pt>
                <c:pt idx="1275">
                  <c:v>242.7</c:v>
                </c:pt>
                <c:pt idx="1276">
                  <c:v>235.6</c:v>
                </c:pt>
                <c:pt idx="1277">
                  <c:v>243.2</c:v>
                </c:pt>
                <c:pt idx="1278">
                  <c:v>240.4</c:v>
                </c:pt>
                <c:pt idx="1279">
                  <c:v>238.9</c:v>
                </c:pt>
                <c:pt idx="1280">
                  <c:v>221.8</c:v>
                </c:pt>
                <c:pt idx="1281">
                  <c:v>223.7</c:v>
                </c:pt>
                <c:pt idx="1282">
                  <c:v>209.8</c:v>
                </c:pt>
                <c:pt idx="1283">
                  <c:v>216.5</c:v>
                </c:pt>
                <c:pt idx="1284">
                  <c:v>217.3</c:v>
                </c:pt>
                <c:pt idx="1285">
                  <c:v>211.7</c:v>
                </c:pt>
                <c:pt idx="1286">
                  <c:v>201.2</c:v>
                </c:pt>
                <c:pt idx="1287">
                  <c:v>196.9</c:v>
                </c:pt>
                <c:pt idx="1288">
                  <c:v>191.2</c:v>
                </c:pt>
                <c:pt idx="1289">
                  <c:v>191.9</c:v>
                </c:pt>
                <c:pt idx="1290">
                  <c:v>177.6</c:v>
                </c:pt>
                <c:pt idx="1291">
                  <c:v>165.1</c:v>
                </c:pt>
                <c:pt idx="1292">
                  <c:v>162.30000000000001</c:v>
                </c:pt>
                <c:pt idx="1293">
                  <c:v>161.6</c:v>
                </c:pt>
                <c:pt idx="1294">
                  <c:v>162.5</c:v>
                </c:pt>
                <c:pt idx="1295">
                  <c:v>143.69999999999999</c:v>
                </c:pt>
                <c:pt idx="1296">
                  <c:v>137.30000000000001</c:v>
                </c:pt>
                <c:pt idx="1297">
                  <c:v>134.30000000000001</c:v>
                </c:pt>
                <c:pt idx="1298">
                  <c:v>126.4</c:v>
                </c:pt>
                <c:pt idx="1299">
                  <c:v>130.9</c:v>
                </c:pt>
                <c:pt idx="1300">
                  <c:v>126.7</c:v>
                </c:pt>
                <c:pt idx="1301">
                  <c:v>127.4</c:v>
                </c:pt>
                <c:pt idx="1302">
                  <c:v>128.1</c:v>
                </c:pt>
                <c:pt idx="1303">
                  <c:v>127.7</c:v>
                </c:pt>
                <c:pt idx="1304">
                  <c:v>127.7</c:v>
                </c:pt>
                <c:pt idx="1305">
                  <c:v>129.1</c:v>
                </c:pt>
                <c:pt idx="1306">
                  <c:v>121.9</c:v>
                </c:pt>
                <c:pt idx="1307">
                  <c:v>127.6</c:v>
                </c:pt>
                <c:pt idx="1308">
                  <c:v>118</c:v>
                </c:pt>
                <c:pt idx="1309">
                  <c:v>110</c:v>
                </c:pt>
                <c:pt idx="1310">
                  <c:v>95.3</c:v>
                </c:pt>
                <c:pt idx="1311">
                  <c:v>93.7</c:v>
                </c:pt>
                <c:pt idx="1312">
                  <c:v>93.5</c:v>
                </c:pt>
                <c:pt idx="1313">
                  <c:v>85.8</c:v>
                </c:pt>
                <c:pt idx="1314">
                  <c:v>84.1</c:v>
                </c:pt>
                <c:pt idx="1315">
                  <c:v>75.7</c:v>
                </c:pt>
                <c:pt idx="1316">
                  <c:v>78.8</c:v>
                </c:pt>
                <c:pt idx="1317">
                  <c:v>68.5</c:v>
                </c:pt>
                <c:pt idx="1318">
                  <c:v>65.8</c:v>
                </c:pt>
                <c:pt idx="1319">
                  <c:v>63.3</c:v>
                </c:pt>
                <c:pt idx="1320">
                  <c:v>48.3</c:v>
                </c:pt>
                <c:pt idx="1321">
                  <c:v>34.700000000000003</c:v>
                </c:pt>
                <c:pt idx="1322">
                  <c:v>33.299999999999997</c:v>
                </c:pt>
                <c:pt idx="1323">
                  <c:v>31.9</c:v>
                </c:pt>
                <c:pt idx="1324">
                  <c:v>30</c:v>
                </c:pt>
                <c:pt idx="1325">
                  <c:v>20.3</c:v>
                </c:pt>
                <c:pt idx="1326">
                  <c:v>19.7</c:v>
                </c:pt>
                <c:pt idx="1327">
                  <c:v>8.6999999999999993</c:v>
                </c:pt>
                <c:pt idx="1328">
                  <c:v>3.7</c:v>
                </c:pt>
                <c:pt idx="1329">
                  <c:v>-2.4</c:v>
                </c:pt>
                <c:pt idx="1330">
                  <c:v>-6.8</c:v>
                </c:pt>
                <c:pt idx="1331">
                  <c:v>-6.8</c:v>
                </c:pt>
                <c:pt idx="1332">
                  <c:v>-7.4</c:v>
                </c:pt>
                <c:pt idx="1333">
                  <c:v>-10</c:v>
                </c:pt>
                <c:pt idx="1334">
                  <c:v>0.6</c:v>
                </c:pt>
                <c:pt idx="1335">
                  <c:v>-4.0999999999999996</c:v>
                </c:pt>
                <c:pt idx="1336">
                  <c:v>-12.7</c:v>
                </c:pt>
                <c:pt idx="1337">
                  <c:v>-14.1</c:v>
                </c:pt>
                <c:pt idx="1338">
                  <c:v>-13.8</c:v>
                </c:pt>
                <c:pt idx="1339">
                  <c:v>-14.6</c:v>
                </c:pt>
                <c:pt idx="1340">
                  <c:v>-21</c:v>
                </c:pt>
                <c:pt idx="1341">
                  <c:v>-21.9</c:v>
                </c:pt>
                <c:pt idx="1342">
                  <c:v>-32.5</c:v>
                </c:pt>
                <c:pt idx="1343">
                  <c:v>-33.6</c:v>
                </c:pt>
                <c:pt idx="1344">
                  <c:v>-46.7</c:v>
                </c:pt>
                <c:pt idx="1345">
                  <c:v>-46.7</c:v>
                </c:pt>
                <c:pt idx="1346">
                  <c:v>-45.8</c:v>
                </c:pt>
                <c:pt idx="1347">
                  <c:v>-53.8</c:v>
                </c:pt>
                <c:pt idx="1348">
                  <c:v>-49.4</c:v>
                </c:pt>
                <c:pt idx="1349">
                  <c:v>-49.4</c:v>
                </c:pt>
                <c:pt idx="1350">
                  <c:v>-51.2</c:v>
                </c:pt>
                <c:pt idx="1351">
                  <c:v>-59.6</c:v>
                </c:pt>
                <c:pt idx="1352">
                  <c:v>-58</c:v>
                </c:pt>
                <c:pt idx="1353">
                  <c:v>-59.7</c:v>
                </c:pt>
                <c:pt idx="1354">
                  <c:v>-65.8</c:v>
                </c:pt>
                <c:pt idx="1355">
                  <c:v>-65.8</c:v>
                </c:pt>
                <c:pt idx="1356">
                  <c:v>-68.400000000000006</c:v>
                </c:pt>
                <c:pt idx="1357">
                  <c:v>-74.7</c:v>
                </c:pt>
                <c:pt idx="1358">
                  <c:v>-68.099999999999994</c:v>
                </c:pt>
                <c:pt idx="1359">
                  <c:v>-62.9</c:v>
                </c:pt>
                <c:pt idx="1360">
                  <c:v>-63.9</c:v>
                </c:pt>
                <c:pt idx="1361">
                  <c:v>-60.3</c:v>
                </c:pt>
                <c:pt idx="1362">
                  <c:v>-61.7</c:v>
                </c:pt>
                <c:pt idx="1363">
                  <c:v>-61.5</c:v>
                </c:pt>
                <c:pt idx="1364">
                  <c:v>-71.599999999999994</c:v>
                </c:pt>
                <c:pt idx="1365">
                  <c:v>-85.6</c:v>
                </c:pt>
                <c:pt idx="1366">
                  <c:v>-84.7</c:v>
                </c:pt>
                <c:pt idx="1367">
                  <c:v>-86</c:v>
                </c:pt>
                <c:pt idx="1368">
                  <c:v>-90.9</c:v>
                </c:pt>
                <c:pt idx="1369">
                  <c:v>-90</c:v>
                </c:pt>
                <c:pt idx="1370">
                  <c:v>-92.3</c:v>
                </c:pt>
                <c:pt idx="1371">
                  <c:v>-90.2</c:v>
                </c:pt>
                <c:pt idx="1372">
                  <c:v>-91.6</c:v>
                </c:pt>
                <c:pt idx="1373">
                  <c:v>-87.4</c:v>
                </c:pt>
                <c:pt idx="1374">
                  <c:v>-81.3</c:v>
                </c:pt>
                <c:pt idx="1375">
                  <c:v>-79.2</c:v>
                </c:pt>
                <c:pt idx="1376">
                  <c:v>-84.3</c:v>
                </c:pt>
                <c:pt idx="1377">
                  <c:v>-84.2</c:v>
                </c:pt>
                <c:pt idx="1378">
                  <c:v>-81.8</c:v>
                </c:pt>
                <c:pt idx="1379">
                  <c:v>-54.3</c:v>
                </c:pt>
                <c:pt idx="1380">
                  <c:v>-51.2</c:v>
                </c:pt>
                <c:pt idx="1381">
                  <c:v>-47</c:v>
                </c:pt>
                <c:pt idx="1382">
                  <c:v>-51.7</c:v>
                </c:pt>
                <c:pt idx="1383">
                  <c:v>-52.5</c:v>
                </c:pt>
                <c:pt idx="1384">
                  <c:v>-51</c:v>
                </c:pt>
                <c:pt idx="1385">
                  <c:v>-49.6</c:v>
                </c:pt>
                <c:pt idx="1386">
                  <c:v>-56.8</c:v>
                </c:pt>
                <c:pt idx="1387">
                  <c:v>-58.8</c:v>
                </c:pt>
                <c:pt idx="1388">
                  <c:v>-55</c:v>
                </c:pt>
                <c:pt idx="1389">
                  <c:v>-47.9</c:v>
                </c:pt>
                <c:pt idx="1390">
                  <c:v>-45.9</c:v>
                </c:pt>
                <c:pt idx="1391">
                  <c:v>-45.9</c:v>
                </c:pt>
                <c:pt idx="1392">
                  <c:v>-50.8</c:v>
                </c:pt>
                <c:pt idx="1393">
                  <c:v>-48</c:v>
                </c:pt>
                <c:pt idx="1394">
                  <c:v>-57.9</c:v>
                </c:pt>
                <c:pt idx="1395">
                  <c:v>-60.9</c:v>
                </c:pt>
                <c:pt idx="1396">
                  <c:v>-62.1</c:v>
                </c:pt>
                <c:pt idx="1397">
                  <c:v>-63.8</c:v>
                </c:pt>
                <c:pt idx="1398">
                  <c:v>-63.4</c:v>
                </c:pt>
                <c:pt idx="1399">
                  <c:v>-59.4</c:v>
                </c:pt>
                <c:pt idx="1400">
                  <c:v>-56.5</c:v>
                </c:pt>
                <c:pt idx="1401">
                  <c:v>-62.2</c:v>
                </c:pt>
                <c:pt idx="1402">
                  <c:v>-59.1</c:v>
                </c:pt>
                <c:pt idx="1403">
                  <c:v>-63.2</c:v>
                </c:pt>
                <c:pt idx="1404">
                  <c:v>-60.6</c:v>
                </c:pt>
                <c:pt idx="1405">
                  <c:v>-55.3</c:v>
                </c:pt>
                <c:pt idx="1406">
                  <c:v>-54.3</c:v>
                </c:pt>
                <c:pt idx="1407">
                  <c:v>-55</c:v>
                </c:pt>
                <c:pt idx="1408">
                  <c:v>-62</c:v>
                </c:pt>
                <c:pt idx="1409">
                  <c:v>-61.6</c:v>
                </c:pt>
                <c:pt idx="1410">
                  <c:v>-57.4</c:v>
                </c:pt>
                <c:pt idx="1411">
                  <c:v>-57.5</c:v>
                </c:pt>
                <c:pt idx="1412">
                  <c:v>-50.6</c:v>
                </c:pt>
                <c:pt idx="1413">
                  <c:v>-52.3</c:v>
                </c:pt>
                <c:pt idx="1414">
                  <c:v>-49.8</c:v>
                </c:pt>
                <c:pt idx="1415">
                  <c:v>-52.1</c:v>
                </c:pt>
                <c:pt idx="1416">
                  <c:v>-47.8</c:v>
                </c:pt>
                <c:pt idx="1417">
                  <c:v>-52.3</c:v>
                </c:pt>
                <c:pt idx="1418">
                  <c:v>-52.8</c:v>
                </c:pt>
                <c:pt idx="1419">
                  <c:v>-55.6</c:v>
                </c:pt>
                <c:pt idx="1420">
                  <c:v>-53.1</c:v>
                </c:pt>
                <c:pt idx="1421">
                  <c:v>-57.1</c:v>
                </c:pt>
                <c:pt idx="1422">
                  <c:v>-60.8</c:v>
                </c:pt>
                <c:pt idx="1423">
                  <c:v>-59.4</c:v>
                </c:pt>
                <c:pt idx="1424">
                  <c:v>-62.6</c:v>
                </c:pt>
                <c:pt idx="1425">
                  <c:v>-60.5</c:v>
                </c:pt>
                <c:pt idx="1426">
                  <c:v>-59.8</c:v>
                </c:pt>
                <c:pt idx="1427">
                  <c:v>-61.1</c:v>
                </c:pt>
                <c:pt idx="1428">
                  <c:v>-58.7</c:v>
                </c:pt>
                <c:pt idx="1429">
                  <c:v>-69.7</c:v>
                </c:pt>
                <c:pt idx="1430">
                  <c:v>-67.400000000000006</c:v>
                </c:pt>
                <c:pt idx="1431">
                  <c:v>-65.400000000000006</c:v>
                </c:pt>
                <c:pt idx="1432">
                  <c:v>-66.2</c:v>
                </c:pt>
                <c:pt idx="1433">
                  <c:v>-62.1</c:v>
                </c:pt>
                <c:pt idx="1434">
                  <c:v>-60.2</c:v>
                </c:pt>
                <c:pt idx="1435">
                  <c:v>-68.099999999999994</c:v>
                </c:pt>
                <c:pt idx="1436">
                  <c:v>-68.5</c:v>
                </c:pt>
                <c:pt idx="1437">
                  <c:v>-69.2</c:v>
                </c:pt>
                <c:pt idx="1438">
                  <c:v>-64.7</c:v>
                </c:pt>
                <c:pt idx="1439">
                  <c:v>-63.1</c:v>
                </c:pt>
                <c:pt idx="1440">
                  <c:v>-61.7</c:v>
                </c:pt>
                <c:pt idx="1441">
                  <c:v>-62.5</c:v>
                </c:pt>
                <c:pt idx="1442">
                  <c:v>-62.3</c:v>
                </c:pt>
                <c:pt idx="1443">
                  <c:v>-63.1</c:v>
                </c:pt>
                <c:pt idx="1444">
                  <c:v>-63.3</c:v>
                </c:pt>
                <c:pt idx="1445">
                  <c:v>-64</c:v>
                </c:pt>
                <c:pt idx="1446">
                  <c:v>-58.9</c:v>
                </c:pt>
                <c:pt idx="1447">
                  <c:v>-63.2</c:v>
                </c:pt>
                <c:pt idx="1448">
                  <c:v>-69.599999999999994</c:v>
                </c:pt>
                <c:pt idx="1449">
                  <c:v>-71.3</c:v>
                </c:pt>
                <c:pt idx="1450">
                  <c:v>-67.599999999999994</c:v>
                </c:pt>
                <c:pt idx="1451">
                  <c:v>-68</c:v>
                </c:pt>
                <c:pt idx="1452">
                  <c:v>-86.4</c:v>
                </c:pt>
                <c:pt idx="1453">
                  <c:v>-85.6</c:v>
                </c:pt>
                <c:pt idx="1454">
                  <c:v>-82.9</c:v>
                </c:pt>
                <c:pt idx="1455">
                  <c:v>-77.900000000000006</c:v>
                </c:pt>
                <c:pt idx="1456">
                  <c:v>-87</c:v>
                </c:pt>
                <c:pt idx="1457">
                  <c:v>-83.6</c:v>
                </c:pt>
                <c:pt idx="1458">
                  <c:v>-84.5</c:v>
                </c:pt>
                <c:pt idx="1459">
                  <c:v>-92.8</c:v>
                </c:pt>
                <c:pt idx="1460">
                  <c:v>-90.2</c:v>
                </c:pt>
                <c:pt idx="1461">
                  <c:v>-97</c:v>
                </c:pt>
                <c:pt idx="1462">
                  <c:v>-96.7</c:v>
                </c:pt>
                <c:pt idx="1463">
                  <c:v>-100.3</c:v>
                </c:pt>
                <c:pt idx="1464">
                  <c:v>-99.1</c:v>
                </c:pt>
                <c:pt idx="1465">
                  <c:v>-95.8</c:v>
                </c:pt>
                <c:pt idx="1466">
                  <c:v>-98</c:v>
                </c:pt>
                <c:pt idx="1467">
                  <c:v>-112.7</c:v>
                </c:pt>
                <c:pt idx="1468">
                  <c:v>-109.5</c:v>
                </c:pt>
                <c:pt idx="1469">
                  <c:v>-105.5</c:v>
                </c:pt>
                <c:pt idx="1470">
                  <c:v>-105</c:v>
                </c:pt>
                <c:pt idx="1471">
                  <c:v>-104.9</c:v>
                </c:pt>
                <c:pt idx="1472">
                  <c:v>-108.8</c:v>
                </c:pt>
                <c:pt idx="1473">
                  <c:v>-108.2</c:v>
                </c:pt>
                <c:pt idx="1474">
                  <c:v>-128.9</c:v>
                </c:pt>
                <c:pt idx="1475">
                  <c:v>-129.9</c:v>
                </c:pt>
                <c:pt idx="1476">
                  <c:v>-130.19999999999999</c:v>
                </c:pt>
                <c:pt idx="1477">
                  <c:v>-131.30000000000001</c:v>
                </c:pt>
                <c:pt idx="1478">
                  <c:v>-133.9</c:v>
                </c:pt>
                <c:pt idx="1479">
                  <c:v>-129.19999999999999</c:v>
                </c:pt>
                <c:pt idx="1480">
                  <c:v>-134.1</c:v>
                </c:pt>
                <c:pt idx="1481">
                  <c:v>-132.69999999999999</c:v>
                </c:pt>
                <c:pt idx="1482">
                  <c:v>-140.69999999999999</c:v>
                </c:pt>
                <c:pt idx="1483">
                  <c:v>-147.80000000000001</c:v>
                </c:pt>
                <c:pt idx="1484">
                  <c:v>-150.5</c:v>
                </c:pt>
                <c:pt idx="1485">
                  <c:v>-155.1</c:v>
                </c:pt>
                <c:pt idx="1486">
                  <c:v>-157</c:v>
                </c:pt>
                <c:pt idx="1487">
                  <c:v>-153.80000000000001</c:v>
                </c:pt>
                <c:pt idx="1488">
                  <c:v>-151.6</c:v>
                </c:pt>
                <c:pt idx="1489">
                  <c:v>-179.5</c:v>
                </c:pt>
                <c:pt idx="1490">
                  <c:v>-180.1</c:v>
                </c:pt>
                <c:pt idx="1491">
                  <c:v>-180.7</c:v>
                </c:pt>
                <c:pt idx="1492">
                  <c:v>-186.2</c:v>
                </c:pt>
                <c:pt idx="1493">
                  <c:v>-183.2</c:v>
                </c:pt>
                <c:pt idx="1494">
                  <c:v>-185.8</c:v>
                </c:pt>
                <c:pt idx="1495">
                  <c:v>-183.1</c:v>
                </c:pt>
                <c:pt idx="1496">
                  <c:v>-183.1</c:v>
                </c:pt>
                <c:pt idx="1497">
                  <c:v>-182.5</c:v>
                </c:pt>
                <c:pt idx="1498">
                  <c:v>-180.4</c:v>
                </c:pt>
                <c:pt idx="1499">
                  <c:v>-179.6</c:v>
                </c:pt>
                <c:pt idx="1500">
                  <c:v>-177.3</c:v>
                </c:pt>
                <c:pt idx="1501">
                  <c:v>-177.3</c:v>
                </c:pt>
                <c:pt idx="1502">
                  <c:v>-186.5</c:v>
                </c:pt>
                <c:pt idx="1503">
                  <c:v>-190.2</c:v>
                </c:pt>
                <c:pt idx="1504">
                  <c:v>-202</c:v>
                </c:pt>
                <c:pt idx="1505">
                  <c:v>-199.7</c:v>
                </c:pt>
                <c:pt idx="1506">
                  <c:v>-209.5</c:v>
                </c:pt>
                <c:pt idx="1507">
                  <c:v>-208.1</c:v>
                </c:pt>
                <c:pt idx="1508">
                  <c:v>-207.7</c:v>
                </c:pt>
                <c:pt idx="1509">
                  <c:v>-207.1</c:v>
                </c:pt>
                <c:pt idx="1510">
                  <c:v>-203.1</c:v>
                </c:pt>
                <c:pt idx="1511">
                  <c:v>-202.4</c:v>
                </c:pt>
                <c:pt idx="1512">
                  <c:v>-205.1</c:v>
                </c:pt>
                <c:pt idx="1513">
                  <c:v>-202.9</c:v>
                </c:pt>
                <c:pt idx="1514">
                  <c:v>-204.5</c:v>
                </c:pt>
                <c:pt idx="1515">
                  <c:v>-194.2</c:v>
                </c:pt>
                <c:pt idx="1516">
                  <c:v>-193.4</c:v>
                </c:pt>
                <c:pt idx="1517">
                  <c:v>-200.3</c:v>
                </c:pt>
                <c:pt idx="1518">
                  <c:v>-220.7</c:v>
                </c:pt>
                <c:pt idx="1519">
                  <c:v>-224.5</c:v>
                </c:pt>
                <c:pt idx="1520">
                  <c:v>-215.7</c:v>
                </c:pt>
                <c:pt idx="1521">
                  <c:v>-215.2</c:v>
                </c:pt>
                <c:pt idx="1522">
                  <c:v>-225.8</c:v>
                </c:pt>
                <c:pt idx="1523">
                  <c:v>-228.8</c:v>
                </c:pt>
                <c:pt idx="1524">
                  <c:v>-236.6</c:v>
                </c:pt>
                <c:pt idx="1525">
                  <c:v>-235.7</c:v>
                </c:pt>
                <c:pt idx="1526">
                  <c:v>-255.4</c:v>
                </c:pt>
                <c:pt idx="1527">
                  <c:v>-254</c:v>
                </c:pt>
                <c:pt idx="1528">
                  <c:v>-253.9</c:v>
                </c:pt>
                <c:pt idx="1529">
                  <c:v>-252.9</c:v>
                </c:pt>
                <c:pt idx="1530">
                  <c:v>-244.9</c:v>
                </c:pt>
                <c:pt idx="1531">
                  <c:v>-246.2</c:v>
                </c:pt>
                <c:pt idx="1532">
                  <c:v>-249.9</c:v>
                </c:pt>
                <c:pt idx="1533">
                  <c:v>-262.39999999999998</c:v>
                </c:pt>
                <c:pt idx="1534">
                  <c:v>-264.60000000000002</c:v>
                </c:pt>
                <c:pt idx="1535">
                  <c:v>-253.7</c:v>
                </c:pt>
                <c:pt idx="1536">
                  <c:v>-252.2</c:v>
                </c:pt>
                <c:pt idx="1537">
                  <c:v>-256.3</c:v>
                </c:pt>
                <c:pt idx="1538">
                  <c:v>-272.8</c:v>
                </c:pt>
                <c:pt idx="1539">
                  <c:v>-275.8</c:v>
                </c:pt>
                <c:pt idx="1540">
                  <c:v>-268.10000000000002</c:v>
                </c:pt>
                <c:pt idx="1541">
                  <c:v>-270.3</c:v>
                </c:pt>
                <c:pt idx="1542">
                  <c:v>-280.60000000000002</c:v>
                </c:pt>
                <c:pt idx="1543">
                  <c:v>-286</c:v>
                </c:pt>
                <c:pt idx="1544">
                  <c:v>-318.60000000000002</c:v>
                </c:pt>
                <c:pt idx="1545">
                  <c:v>-306.8</c:v>
                </c:pt>
                <c:pt idx="1546">
                  <c:v>-306</c:v>
                </c:pt>
                <c:pt idx="1547">
                  <c:v>-301.89999999999998</c:v>
                </c:pt>
                <c:pt idx="1548">
                  <c:v>-299.2</c:v>
                </c:pt>
                <c:pt idx="1549">
                  <c:v>-299.60000000000002</c:v>
                </c:pt>
                <c:pt idx="1550">
                  <c:v>-283.10000000000002</c:v>
                </c:pt>
                <c:pt idx="1551">
                  <c:v>-281.10000000000002</c:v>
                </c:pt>
                <c:pt idx="1552">
                  <c:v>-274</c:v>
                </c:pt>
                <c:pt idx="1553">
                  <c:v>-275</c:v>
                </c:pt>
                <c:pt idx="1554">
                  <c:v>-273</c:v>
                </c:pt>
                <c:pt idx="1555">
                  <c:v>-271.3</c:v>
                </c:pt>
                <c:pt idx="1556">
                  <c:v>-265.3</c:v>
                </c:pt>
                <c:pt idx="1557">
                  <c:v>-264.39999999999998</c:v>
                </c:pt>
                <c:pt idx="1558">
                  <c:v>-263.10000000000002</c:v>
                </c:pt>
                <c:pt idx="1559">
                  <c:v>-291</c:v>
                </c:pt>
                <c:pt idx="1560">
                  <c:v>-293</c:v>
                </c:pt>
                <c:pt idx="1561">
                  <c:v>-297.10000000000002</c:v>
                </c:pt>
                <c:pt idx="1562">
                  <c:v>-296.60000000000002</c:v>
                </c:pt>
                <c:pt idx="1563">
                  <c:v>-307.8</c:v>
                </c:pt>
                <c:pt idx="1564">
                  <c:v>-301.60000000000002</c:v>
                </c:pt>
                <c:pt idx="1565">
                  <c:v>-336</c:v>
                </c:pt>
                <c:pt idx="1566">
                  <c:v>-333.4</c:v>
                </c:pt>
                <c:pt idx="1567">
                  <c:v>-339.6</c:v>
                </c:pt>
                <c:pt idx="1568">
                  <c:v>-337.4</c:v>
                </c:pt>
                <c:pt idx="1569">
                  <c:v>-333.5</c:v>
                </c:pt>
                <c:pt idx="1570">
                  <c:v>-325.10000000000002</c:v>
                </c:pt>
                <c:pt idx="1571">
                  <c:v>-323.2</c:v>
                </c:pt>
                <c:pt idx="1572">
                  <c:v>-321.10000000000002</c:v>
                </c:pt>
                <c:pt idx="1573">
                  <c:v>-318.60000000000002</c:v>
                </c:pt>
                <c:pt idx="1574">
                  <c:v>-315.8</c:v>
                </c:pt>
                <c:pt idx="1575">
                  <c:v>-305.5</c:v>
                </c:pt>
                <c:pt idx="1576">
                  <c:v>-298.10000000000002</c:v>
                </c:pt>
                <c:pt idx="1577">
                  <c:v>-299.10000000000002</c:v>
                </c:pt>
                <c:pt idx="1578">
                  <c:v>-316.8</c:v>
                </c:pt>
                <c:pt idx="1579">
                  <c:v>-316.8</c:v>
                </c:pt>
                <c:pt idx="1580">
                  <c:v>-299.8</c:v>
                </c:pt>
                <c:pt idx="1581">
                  <c:v>-292.60000000000002</c:v>
                </c:pt>
                <c:pt idx="1582">
                  <c:v>-293</c:v>
                </c:pt>
                <c:pt idx="1583">
                  <c:v>-289.3</c:v>
                </c:pt>
                <c:pt idx="1584">
                  <c:v>-286.8</c:v>
                </c:pt>
                <c:pt idx="1585">
                  <c:v>-278.7</c:v>
                </c:pt>
                <c:pt idx="1586">
                  <c:v>-275.89999999999998</c:v>
                </c:pt>
                <c:pt idx="1587">
                  <c:v>-277.60000000000002</c:v>
                </c:pt>
                <c:pt idx="1588">
                  <c:v>-290.5</c:v>
                </c:pt>
                <c:pt idx="1589">
                  <c:v>-287</c:v>
                </c:pt>
                <c:pt idx="1590">
                  <c:v>-275.3</c:v>
                </c:pt>
                <c:pt idx="1591">
                  <c:v>-269.2</c:v>
                </c:pt>
                <c:pt idx="1592">
                  <c:v>-264.89999999999998</c:v>
                </c:pt>
                <c:pt idx="1593">
                  <c:v>-262.5</c:v>
                </c:pt>
                <c:pt idx="1594">
                  <c:v>-257.39999999999998</c:v>
                </c:pt>
                <c:pt idx="1595">
                  <c:v>-236.2</c:v>
                </c:pt>
                <c:pt idx="1596">
                  <c:v>-231.2</c:v>
                </c:pt>
                <c:pt idx="1597">
                  <c:v>-226.8</c:v>
                </c:pt>
                <c:pt idx="1598">
                  <c:v>-221.9</c:v>
                </c:pt>
                <c:pt idx="1599">
                  <c:v>-211.5</c:v>
                </c:pt>
                <c:pt idx="1600">
                  <c:v>-195.4</c:v>
                </c:pt>
                <c:pt idx="1601">
                  <c:v>-189.6</c:v>
                </c:pt>
                <c:pt idx="1602">
                  <c:v>-187.6</c:v>
                </c:pt>
                <c:pt idx="1603">
                  <c:v>-211.8</c:v>
                </c:pt>
                <c:pt idx="1604">
                  <c:v>-212</c:v>
                </c:pt>
                <c:pt idx="1605">
                  <c:v>-212</c:v>
                </c:pt>
                <c:pt idx="1606">
                  <c:v>-202</c:v>
                </c:pt>
                <c:pt idx="1607">
                  <c:v>-198.1</c:v>
                </c:pt>
                <c:pt idx="1608">
                  <c:v>-196.5</c:v>
                </c:pt>
                <c:pt idx="1609">
                  <c:v>-190.3</c:v>
                </c:pt>
                <c:pt idx="1610">
                  <c:v>-215.7</c:v>
                </c:pt>
                <c:pt idx="1611">
                  <c:v>-220.5</c:v>
                </c:pt>
                <c:pt idx="1612">
                  <c:v>-235.3</c:v>
                </c:pt>
                <c:pt idx="1613">
                  <c:v>-231</c:v>
                </c:pt>
                <c:pt idx="1614">
                  <c:v>-236.3</c:v>
                </c:pt>
                <c:pt idx="1615">
                  <c:v>-229.8</c:v>
                </c:pt>
                <c:pt idx="1616">
                  <c:v>-228.1</c:v>
                </c:pt>
                <c:pt idx="1617">
                  <c:v>-225.3</c:v>
                </c:pt>
                <c:pt idx="1618">
                  <c:v>-225.6</c:v>
                </c:pt>
                <c:pt idx="1619">
                  <c:v>-218.6</c:v>
                </c:pt>
                <c:pt idx="1620">
                  <c:v>-209.8</c:v>
                </c:pt>
                <c:pt idx="1621">
                  <c:v>-207.6</c:v>
                </c:pt>
                <c:pt idx="1622">
                  <c:v>-207.7</c:v>
                </c:pt>
                <c:pt idx="1623">
                  <c:v>-204.6</c:v>
                </c:pt>
                <c:pt idx="1624">
                  <c:v>-219.4</c:v>
                </c:pt>
                <c:pt idx="1625">
                  <c:v>-210.6</c:v>
                </c:pt>
                <c:pt idx="1626">
                  <c:v>-211.1</c:v>
                </c:pt>
                <c:pt idx="1627">
                  <c:v>-206.8</c:v>
                </c:pt>
                <c:pt idx="1628">
                  <c:v>-215.8</c:v>
                </c:pt>
                <c:pt idx="1629">
                  <c:v>-204.3</c:v>
                </c:pt>
                <c:pt idx="1630">
                  <c:v>-224.6</c:v>
                </c:pt>
                <c:pt idx="1631">
                  <c:v>-223.5</c:v>
                </c:pt>
                <c:pt idx="1632">
                  <c:v>-233</c:v>
                </c:pt>
                <c:pt idx="1633">
                  <c:v>-232.5</c:v>
                </c:pt>
                <c:pt idx="1634">
                  <c:v>-230.7</c:v>
                </c:pt>
                <c:pt idx="1635">
                  <c:v>-227.3</c:v>
                </c:pt>
                <c:pt idx="1636">
                  <c:v>-226.1</c:v>
                </c:pt>
                <c:pt idx="1637">
                  <c:v>-221.6</c:v>
                </c:pt>
                <c:pt idx="1638">
                  <c:v>-215.1</c:v>
                </c:pt>
                <c:pt idx="1639">
                  <c:v>-208.2</c:v>
                </c:pt>
                <c:pt idx="1640">
                  <c:v>-200.6</c:v>
                </c:pt>
                <c:pt idx="1641">
                  <c:v>-197.5</c:v>
                </c:pt>
                <c:pt idx="1642">
                  <c:v>-196.6</c:v>
                </c:pt>
                <c:pt idx="1643">
                  <c:v>-198.7</c:v>
                </c:pt>
                <c:pt idx="1644">
                  <c:v>-196.7</c:v>
                </c:pt>
                <c:pt idx="1645">
                  <c:v>-190.1</c:v>
                </c:pt>
                <c:pt idx="1646">
                  <c:v>-189.6</c:v>
                </c:pt>
                <c:pt idx="1647">
                  <c:v>-209.3</c:v>
                </c:pt>
                <c:pt idx="1648">
                  <c:v>-210.2</c:v>
                </c:pt>
                <c:pt idx="1649">
                  <c:v>-216.3</c:v>
                </c:pt>
                <c:pt idx="1650">
                  <c:v>-206.4</c:v>
                </c:pt>
                <c:pt idx="1651">
                  <c:v>-217.7</c:v>
                </c:pt>
                <c:pt idx="1652">
                  <c:v>-223.4</c:v>
                </c:pt>
                <c:pt idx="1653">
                  <c:v>-255.9</c:v>
                </c:pt>
                <c:pt idx="1654">
                  <c:v>-252.9</c:v>
                </c:pt>
                <c:pt idx="1655">
                  <c:v>-257.8</c:v>
                </c:pt>
                <c:pt idx="1656">
                  <c:v>-252.6</c:v>
                </c:pt>
                <c:pt idx="1657">
                  <c:v>-252.3</c:v>
                </c:pt>
                <c:pt idx="1658">
                  <c:v>-249.3</c:v>
                </c:pt>
                <c:pt idx="1659">
                  <c:v>-251.7</c:v>
                </c:pt>
                <c:pt idx="1660">
                  <c:v>-247</c:v>
                </c:pt>
                <c:pt idx="1661">
                  <c:v>-247.6</c:v>
                </c:pt>
                <c:pt idx="1662">
                  <c:v>-248.5</c:v>
                </c:pt>
                <c:pt idx="1663">
                  <c:v>-248.5</c:v>
                </c:pt>
                <c:pt idx="1664">
                  <c:v>-247</c:v>
                </c:pt>
                <c:pt idx="1665">
                  <c:v>-235.2</c:v>
                </c:pt>
                <c:pt idx="1666">
                  <c:v>-228.5</c:v>
                </c:pt>
                <c:pt idx="1667">
                  <c:v>-222.7</c:v>
                </c:pt>
                <c:pt idx="1668">
                  <c:v>-238.2</c:v>
                </c:pt>
                <c:pt idx="1669">
                  <c:v>-235.1</c:v>
                </c:pt>
                <c:pt idx="1670">
                  <c:v>-231.1</c:v>
                </c:pt>
                <c:pt idx="1671">
                  <c:v>-233.5</c:v>
                </c:pt>
                <c:pt idx="1672">
                  <c:v>-230.4</c:v>
                </c:pt>
                <c:pt idx="1673">
                  <c:v>-242.2</c:v>
                </c:pt>
                <c:pt idx="1674">
                  <c:v>-238.1</c:v>
                </c:pt>
                <c:pt idx="1675">
                  <c:v>-233.4</c:v>
                </c:pt>
                <c:pt idx="1676">
                  <c:v>-246.3</c:v>
                </c:pt>
                <c:pt idx="1677">
                  <c:v>-242.3</c:v>
                </c:pt>
                <c:pt idx="1678">
                  <c:v>-242.5</c:v>
                </c:pt>
                <c:pt idx="1679">
                  <c:v>-242.5</c:v>
                </c:pt>
                <c:pt idx="1680">
                  <c:v>-235.8</c:v>
                </c:pt>
                <c:pt idx="1681">
                  <c:v>-234.4</c:v>
                </c:pt>
                <c:pt idx="1682">
                  <c:v>-232</c:v>
                </c:pt>
                <c:pt idx="1683">
                  <c:v>-225.5</c:v>
                </c:pt>
                <c:pt idx="1684">
                  <c:v>-228.3</c:v>
                </c:pt>
                <c:pt idx="1685">
                  <c:v>-216.6</c:v>
                </c:pt>
                <c:pt idx="1686">
                  <c:v>-212.2</c:v>
                </c:pt>
                <c:pt idx="1687">
                  <c:v>-209.7</c:v>
                </c:pt>
                <c:pt idx="1688">
                  <c:v>-205.5</c:v>
                </c:pt>
                <c:pt idx="1689">
                  <c:v>-202.6</c:v>
                </c:pt>
                <c:pt idx="1690">
                  <c:v>-214.8</c:v>
                </c:pt>
                <c:pt idx="1691">
                  <c:v>-221.2</c:v>
                </c:pt>
                <c:pt idx="1692">
                  <c:v>-216.1</c:v>
                </c:pt>
                <c:pt idx="1693">
                  <c:v>-217.6</c:v>
                </c:pt>
                <c:pt idx="1694">
                  <c:v>-227.2</c:v>
                </c:pt>
                <c:pt idx="1695">
                  <c:v>-216.8</c:v>
                </c:pt>
                <c:pt idx="1696">
                  <c:v>-253.2</c:v>
                </c:pt>
                <c:pt idx="1697">
                  <c:v>-257.5</c:v>
                </c:pt>
                <c:pt idx="1698">
                  <c:v>-273</c:v>
                </c:pt>
                <c:pt idx="1699">
                  <c:v>-273</c:v>
                </c:pt>
                <c:pt idx="1700">
                  <c:v>-270.39999999999998</c:v>
                </c:pt>
              </c:numCache>
            </c:numRef>
          </c:val>
          <c:smooth val="0"/>
          <c:extLst>
            <c:ext xmlns:c16="http://schemas.microsoft.com/office/drawing/2014/chart" uri="{C3380CC4-5D6E-409C-BE32-E72D297353CC}">
              <c16:uniqueId val="{00000000-DF0B-4709-8E04-3850D46BF03D}"/>
            </c:ext>
          </c:extLst>
        </c:ser>
        <c:dLbls>
          <c:showLegendKey val="0"/>
          <c:showVal val="0"/>
          <c:showCatName val="0"/>
          <c:showSerName val="0"/>
          <c:showPercent val="0"/>
          <c:showBubbleSize val="0"/>
        </c:dLbls>
        <c:marker val="1"/>
        <c:smooth val="0"/>
        <c:axId val="883490816"/>
        <c:axId val="883496720"/>
      </c:lineChart>
      <c:lineChart>
        <c:grouping val="standard"/>
        <c:varyColors val="0"/>
        <c:ser>
          <c:idx val="1"/>
          <c:order val="1"/>
          <c:tx>
            <c:strRef>
              <c:f>Sheet1!$C$1</c:f>
              <c:strCache>
                <c:ptCount val="1"/>
                <c:pt idx="0">
                  <c:v>10 Year UST </c:v>
                </c:pt>
              </c:strCache>
            </c:strRef>
          </c:tx>
          <c:spPr>
            <a:ln w="28575" cap="rnd">
              <a:solidFill>
                <a:srgbClr val="002060"/>
              </a:solidFill>
              <a:round/>
            </a:ln>
            <a:effectLst/>
          </c:spPr>
          <c:marker>
            <c:symbol val="none"/>
          </c:marker>
          <c:cat>
            <c:numRef>
              <c:f>Sheet1!$A$2:$A$1702</c:f>
              <c:numCache>
                <c:formatCode>m/d/yyyy</c:formatCode>
                <c:ptCount val="1701"/>
                <c:pt idx="0">
                  <c:v>41365</c:v>
                </c:pt>
                <c:pt idx="1">
                  <c:v>41366</c:v>
                </c:pt>
                <c:pt idx="2">
                  <c:v>41367</c:v>
                </c:pt>
                <c:pt idx="3">
                  <c:v>41368</c:v>
                </c:pt>
                <c:pt idx="4">
                  <c:v>41369</c:v>
                </c:pt>
                <c:pt idx="5">
                  <c:v>41372</c:v>
                </c:pt>
                <c:pt idx="6">
                  <c:v>41373</c:v>
                </c:pt>
                <c:pt idx="7">
                  <c:v>41374</c:v>
                </c:pt>
                <c:pt idx="8">
                  <c:v>41375</c:v>
                </c:pt>
                <c:pt idx="9">
                  <c:v>41376</c:v>
                </c:pt>
                <c:pt idx="10">
                  <c:v>41379</c:v>
                </c:pt>
                <c:pt idx="11">
                  <c:v>41380</c:v>
                </c:pt>
                <c:pt idx="12">
                  <c:v>41381</c:v>
                </c:pt>
                <c:pt idx="13">
                  <c:v>41382</c:v>
                </c:pt>
                <c:pt idx="14">
                  <c:v>41383</c:v>
                </c:pt>
                <c:pt idx="15">
                  <c:v>41386</c:v>
                </c:pt>
                <c:pt idx="16">
                  <c:v>41387</c:v>
                </c:pt>
                <c:pt idx="17">
                  <c:v>41388</c:v>
                </c:pt>
                <c:pt idx="18">
                  <c:v>41389</c:v>
                </c:pt>
                <c:pt idx="19">
                  <c:v>41390</c:v>
                </c:pt>
                <c:pt idx="20">
                  <c:v>41393</c:v>
                </c:pt>
                <c:pt idx="21">
                  <c:v>41394</c:v>
                </c:pt>
                <c:pt idx="22">
                  <c:v>41395</c:v>
                </c:pt>
                <c:pt idx="23">
                  <c:v>41396</c:v>
                </c:pt>
                <c:pt idx="24">
                  <c:v>41397</c:v>
                </c:pt>
                <c:pt idx="25">
                  <c:v>41400</c:v>
                </c:pt>
                <c:pt idx="26">
                  <c:v>41401</c:v>
                </c:pt>
                <c:pt idx="27">
                  <c:v>41402</c:v>
                </c:pt>
                <c:pt idx="28">
                  <c:v>41403</c:v>
                </c:pt>
                <c:pt idx="29">
                  <c:v>41404</c:v>
                </c:pt>
                <c:pt idx="30">
                  <c:v>41407</c:v>
                </c:pt>
                <c:pt idx="31">
                  <c:v>41408</c:v>
                </c:pt>
                <c:pt idx="32">
                  <c:v>41409</c:v>
                </c:pt>
                <c:pt idx="33">
                  <c:v>41410</c:v>
                </c:pt>
                <c:pt idx="34">
                  <c:v>41411</c:v>
                </c:pt>
                <c:pt idx="35">
                  <c:v>41414</c:v>
                </c:pt>
                <c:pt idx="36">
                  <c:v>41415</c:v>
                </c:pt>
                <c:pt idx="37">
                  <c:v>41416</c:v>
                </c:pt>
                <c:pt idx="38">
                  <c:v>41417</c:v>
                </c:pt>
                <c:pt idx="39">
                  <c:v>41418</c:v>
                </c:pt>
                <c:pt idx="40">
                  <c:v>41421</c:v>
                </c:pt>
                <c:pt idx="41">
                  <c:v>41422</c:v>
                </c:pt>
                <c:pt idx="42">
                  <c:v>41423</c:v>
                </c:pt>
                <c:pt idx="43">
                  <c:v>41424</c:v>
                </c:pt>
                <c:pt idx="44">
                  <c:v>41425</c:v>
                </c:pt>
                <c:pt idx="45">
                  <c:v>41428</c:v>
                </c:pt>
                <c:pt idx="46">
                  <c:v>41429</c:v>
                </c:pt>
                <c:pt idx="47">
                  <c:v>41430</c:v>
                </c:pt>
                <c:pt idx="48">
                  <c:v>41431</c:v>
                </c:pt>
                <c:pt idx="49">
                  <c:v>41432</c:v>
                </c:pt>
                <c:pt idx="50">
                  <c:v>41435</c:v>
                </c:pt>
                <c:pt idx="51">
                  <c:v>41436</c:v>
                </c:pt>
                <c:pt idx="52">
                  <c:v>41437</c:v>
                </c:pt>
                <c:pt idx="53">
                  <c:v>41438</c:v>
                </c:pt>
                <c:pt idx="54">
                  <c:v>41439</c:v>
                </c:pt>
                <c:pt idx="55">
                  <c:v>41442</c:v>
                </c:pt>
                <c:pt idx="56">
                  <c:v>41443</c:v>
                </c:pt>
                <c:pt idx="57">
                  <c:v>41444</c:v>
                </c:pt>
                <c:pt idx="58">
                  <c:v>41445</c:v>
                </c:pt>
                <c:pt idx="59">
                  <c:v>41446</c:v>
                </c:pt>
                <c:pt idx="60">
                  <c:v>41449</c:v>
                </c:pt>
                <c:pt idx="61">
                  <c:v>41450</c:v>
                </c:pt>
                <c:pt idx="62">
                  <c:v>41451</c:v>
                </c:pt>
                <c:pt idx="63">
                  <c:v>41452</c:v>
                </c:pt>
                <c:pt idx="64">
                  <c:v>41453</c:v>
                </c:pt>
                <c:pt idx="65">
                  <c:v>41456</c:v>
                </c:pt>
                <c:pt idx="66">
                  <c:v>41457</c:v>
                </c:pt>
                <c:pt idx="67">
                  <c:v>41458</c:v>
                </c:pt>
                <c:pt idx="68">
                  <c:v>41459</c:v>
                </c:pt>
                <c:pt idx="69">
                  <c:v>41460</c:v>
                </c:pt>
                <c:pt idx="70">
                  <c:v>41463</c:v>
                </c:pt>
                <c:pt idx="71">
                  <c:v>41464</c:v>
                </c:pt>
                <c:pt idx="72">
                  <c:v>41465</c:v>
                </c:pt>
                <c:pt idx="73">
                  <c:v>41466</c:v>
                </c:pt>
                <c:pt idx="74">
                  <c:v>41467</c:v>
                </c:pt>
                <c:pt idx="75">
                  <c:v>41470</c:v>
                </c:pt>
                <c:pt idx="76">
                  <c:v>41471</c:v>
                </c:pt>
                <c:pt idx="77">
                  <c:v>41472</c:v>
                </c:pt>
                <c:pt idx="78">
                  <c:v>41473</c:v>
                </c:pt>
                <c:pt idx="79">
                  <c:v>41474</c:v>
                </c:pt>
                <c:pt idx="80">
                  <c:v>41477</c:v>
                </c:pt>
                <c:pt idx="81">
                  <c:v>41478</c:v>
                </c:pt>
                <c:pt idx="82">
                  <c:v>41479</c:v>
                </c:pt>
                <c:pt idx="83">
                  <c:v>41480</c:v>
                </c:pt>
                <c:pt idx="84">
                  <c:v>41481</c:v>
                </c:pt>
                <c:pt idx="85">
                  <c:v>41484</c:v>
                </c:pt>
                <c:pt idx="86">
                  <c:v>41485</c:v>
                </c:pt>
                <c:pt idx="87">
                  <c:v>41486</c:v>
                </c:pt>
                <c:pt idx="88">
                  <c:v>41487</c:v>
                </c:pt>
                <c:pt idx="89">
                  <c:v>41488</c:v>
                </c:pt>
                <c:pt idx="90">
                  <c:v>41491</c:v>
                </c:pt>
                <c:pt idx="91">
                  <c:v>41492</c:v>
                </c:pt>
                <c:pt idx="92">
                  <c:v>41493</c:v>
                </c:pt>
                <c:pt idx="93">
                  <c:v>41494</c:v>
                </c:pt>
                <c:pt idx="94">
                  <c:v>41495</c:v>
                </c:pt>
                <c:pt idx="95">
                  <c:v>41498</c:v>
                </c:pt>
                <c:pt idx="96">
                  <c:v>41499</c:v>
                </c:pt>
                <c:pt idx="97">
                  <c:v>41500</c:v>
                </c:pt>
                <c:pt idx="98">
                  <c:v>41501</c:v>
                </c:pt>
                <c:pt idx="99">
                  <c:v>41502</c:v>
                </c:pt>
                <c:pt idx="100">
                  <c:v>41505</c:v>
                </c:pt>
                <c:pt idx="101">
                  <c:v>41506</c:v>
                </c:pt>
                <c:pt idx="102">
                  <c:v>41507</c:v>
                </c:pt>
                <c:pt idx="103">
                  <c:v>41508</c:v>
                </c:pt>
                <c:pt idx="104">
                  <c:v>41509</c:v>
                </c:pt>
                <c:pt idx="105">
                  <c:v>41512</c:v>
                </c:pt>
                <c:pt idx="106">
                  <c:v>41513</c:v>
                </c:pt>
                <c:pt idx="107">
                  <c:v>41514</c:v>
                </c:pt>
                <c:pt idx="108">
                  <c:v>41515</c:v>
                </c:pt>
                <c:pt idx="109">
                  <c:v>41516</c:v>
                </c:pt>
                <c:pt idx="110">
                  <c:v>41519</c:v>
                </c:pt>
                <c:pt idx="111">
                  <c:v>41520</c:v>
                </c:pt>
                <c:pt idx="112">
                  <c:v>41521</c:v>
                </c:pt>
                <c:pt idx="113">
                  <c:v>41522</c:v>
                </c:pt>
                <c:pt idx="114">
                  <c:v>41523</c:v>
                </c:pt>
                <c:pt idx="115">
                  <c:v>41526</c:v>
                </c:pt>
                <c:pt idx="116">
                  <c:v>41527</c:v>
                </c:pt>
                <c:pt idx="117">
                  <c:v>41528</c:v>
                </c:pt>
                <c:pt idx="118">
                  <c:v>41529</c:v>
                </c:pt>
                <c:pt idx="119">
                  <c:v>41530</c:v>
                </c:pt>
                <c:pt idx="120">
                  <c:v>41533</c:v>
                </c:pt>
                <c:pt idx="121">
                  <c:v>41534</c:v>
                </c:pt>
                <c:pt idx="122">
                  <c:v>41535</c:v>
                </c:pt>
                <c:pt idx="123">
                  <c:v>41536</c:v>
                </c:pt>
                <c:pt idx="124">
                  <c:v>41537</c:v>
                </c:pt>
                <c:pt idx="125">
                  <c:v>41540</c:v>
                </c:pt>
                <c:pt idx="126">
                  <c:v>41541</c:v>
                </c:pt>
                <c:pt idx="127">
                  <c:v>41542</c:v>
                </c:pt>
                <c:pt idx="128">
                  <c:v>41543</c:v>
                </c:pt>
                <c:pt idx="129">
                  <c:v>41544</c:v>
                </c:pt>
                <c:pt idx="130">
                  <c:v>41547</c:v>
                </c:pt>
                <c:pt idx="131">
                  <c:v>41548</c:v>
                </c:pt>
                <c:pt idx="132">
                  <c:v>41549</c:v>
                </c:pt>
                <c:pt idx="133">
                  <c:v>41550</c:v>
                </c:pt>
                <c:pt idx="134">
                  <c:v>41551</c:v>
                </c:pt>
                <c:pt idx="135">
                  <c:v>41554</c:v>
                </c:pt>
                <c:pt idx="136">
                  <c:v>41555</c:v>
                </c:pt>
                <c:pt idx="137">
                  <c:v>41556</c:v>
                </c:pt>
                <c:pt idx="138">
                  <c:v>41557</c:v>
                </c:pt>
                <c:pt idx="139">
                  <c:v>41558</c:v>
                </c:pt>
                <c:pt idx="140">
                  <c:v>41561</c:v>
                </c:pt>
                <c:pt idx="141">
                  <c:v>41562</c:v>
                </c:pt>
                <c:pt idx="142">
                  <c:v>41563</c:v>
                </c:pt>
                <c:pt idx="143">
                  <c:v>41564</c:v>
                </c:pt>
                <c:pt idx="144">
                  <c:v>41565</c:v>
                </c:pt>
                <c:pt idx="145">
                  <c:v>41568</c:v>
                </c:pt>
                <c:pt idx="146">
                  <c:v>41569</c:v>
                </c:pt>
                <c:pt idx="147">
                  <c:v>41570</c:v>
                </c:pt>
                <c:pt idx="148">
                  <c:v>41571</c:v>
                </c:pt>
                <c:pt idx="149">
                  <c:v>41572</c:v>
                </c:pt>
                <c:pt idx="150">
                  <c:v>41575</c:v>
                </c:pt>
                <c:pt idx="151">
                  <c:v>41576</c:v>
                </c:pt>
                <c:pt idx="152">
                  <c:v>41577</c:v>
                </c:pt>
                <c:pt idx="153">
                  <c:v>41578</c:v>
                </c:pt>
                <c:pt idx="154">
                  <c:v>41579</c:v>
                </c:pt>
                <c:pt idx="155">
                  <c:v>41582</c:v>
                </c:pt>
                <c:pt idx="156">
                  <c:v>41583</c:v>
                </c:pt>
                <c:pt idx="157">
                  <c:v>41584</c:v>
                </c:pt>
                <c:pt idx="158">
                  <c:v>41585</c:v>
                </c:pt>
                <c:pt idx="159">
                  <c:v>41586</c:v>
                </c:pt>
                <c:pt idx="160">
                  <c:v>41589</c:v>
                </c:pt>
                <c:pt idx="161">
                  <c:v>41590</c:v>
                </c:pt>
                <c:pt idx="162">
                  <c:v>41591</c:v>
                </c:pt>
                <c:pt idx="163">
                  <c:v>41592</c:v>
                </c:pt>
                <c:pt idx="164">
                  <c:v>41593</c:v>
                </c:pt>
                <c:pt idx="165">
                  <c:v>41596</c:v>
                </c:pt>
                <c:pt idx="166">
                  <c:v>41597</c:v>
                </c:pt>
                <c:pt idx="167">
                  <c:v>41598</c:v>
                </c:pt>
                <c:pt idx="168">
                  <c:v>41599</c:v>
                </c:pt>
                <c:pt idx="169">
                  <c:v>41600</c:v>
                </c:pt>
                <c:pt idx="170">
                  <c:v>41603</c:v>
                </c:pt>
                <c:pt idx="171">
                  <c:v>41604</c:v>
                </c:pt>
                <c:pt idx="172">
                  <c:v>41605</c:v>
                </c:pt>
                <c:pt idx="173">
                  <c:v>41606</c:v>
                </c:pt>
                <c:pt idx="174">
                  <c:v>41607</c:v>
                </c:pt>
                <c:pt idx="175">
                  <c:v>41610</c:v>
                </c:pt>
                <c:pt idx="176">
                  <c:v>41611</c:v>
                </c:pt>
                <c:pt idx="177">
                  <c:v>41612</c:v>
                </c:pt>
                <c:pt idx="178">
                  <c:v>41613</c:v>
                </c:pt>
                <c:pt idx="179">
                  <c:v>41614</c:v>
                </c:pt>
                <c:pt idx="180">
                  <c:v>41617</c:v>
                </c:pt>
                <c:pt idx="181">
                  <c:v>41618</c:v>
                </c:pt>
                <c:pt idx="182">
                  <c:v>41619</c:v>
                </c:pt>
                <c:pt idx="183">
                  <c:v>41620</c:v>
                </c:pt>
                <c:pt idx="184">
                  <c:v>41621</c:v>
                </c:pt>
                <c:pt idx="185">
                  <c:v>41624</c:v>
                </c:pt>
                <c:pt idx="186">
                  <c:v>41625</c:v>
                </c:pt>
                <c:pt idx="187">
                  <c:v>41626</c:v>
                </c:pt>
                <c:pt idx="188">
                  <c:v>41627</c:v>
                </c:pt>
                <c:pt idx="189">
                  <c:v>41628</c:v>
                </c:pt>
                <c:pt idx="190">
                  <c:v>41631</c:v>
                </c:pt>
                <c:pt idx="191">
                  <c:v>41632</c:v>
                </c:pt>
                <c:pt idx="192">
                  <c:v>41633</c:v>
                </c:pt>
                <c:pt idx="193">
                  <c:v>41634</c:v>
                </c:pt>
                <c:pt idx="194">
                  <c:v>41635</c:v>
                </c:pt>
                <c:pt idx="195">
                  <c:v>41638</c:v>
                </c:pt>
                <c:pt idx="196">
                  <c:v>41639</c:v>
                </c:pt>
                <c:pt idx="197">
                  <c:v>41640</c:v>
                </c:pt>
                <c:pt idx="198">
                  <c:v>41641</c:v>
                </c:pt>
                <c:pt idx="199">
                  <c:v>41642</c:v>
                </c:pt>
                <c:pt idx="200">
                  <c:v>41645</c:v>
                </c:pt>
                <c:pt idx="201">
                  <c:v>41646</c:v>
                </c:pt>
                <c:pt idx="202">
                  <c:v>41647</c:v>
                </c:pt>
                <c:pt idx="203">
                  <c:v>41648</c:v>
                </c:pt>
                <c:pt idx="204">
                  <c:v>41649</c:v>
                </c:pt>
                <c:pt idx="205">
                  <c:v>41652</c:v>
                </c:pt>
                <c:pt idx="206">
                  <c:v>41653</c:v>
                </c:pt>
                <c:pt idx="207">
                  <c:v>41654</c:v>
                </c:pt>
                <c:pt idx="208">
                  <c:v>41655</c:v>
                </c:pt>
                <c:pt idx="209">
                  <c:v>41656</c:v>
                </c:pt>
                <c:pt idx="210">
                  <c:v>41659</c:v>
                </c:pt>
                <c:pt idx="211">
                  <c:v>41660</c:v>
                </c:pt>
                <c:pt idx="212">
                  <c:v>41661</c:v>
                </c:pt>
                <c:pt idx="213">
                  <c:v>41662</c:v>
                </c:pt>
                <c:pt idx="214">
                  <c:v>41663</c:v>
                </c:pt>
                <c:pt idx="215">
                  <c:v>41666</c:v>
                </c:pt>
                <c:pt idx="216">
                  <c:v>41667</c:v>
                </c:pt>
                <c:pt idx="217">
                  <c:v>41668</c:v>
                </c:pt>
                <c:pt idx="218">
                  <c:v>41669</c:v>
                </c:pt>
                <c:pt idx="219">
                  <c:v>41670</c:v>
                </c:pt>
                <c:pt idx="220">
                  <c:v>41673</c:v>
                </c:pt>
                <c:pt idx="221">
                  <c:v>41674</c:v>
                </c:pt>
                <c:pt idx="222">
                  <c:v>41675</c:v>
                </c:pt>
                <c:pt idx="223">
                  <c:v>41676</c:v>
                </c:pt>
                <c:pt idx="224">
                  <c:v>41677</c:v>
                </c:pt>
                <c:pt idx="225">
                  <c:v>41680</c:v>
                </c:pt>
                <c:pt idx="226">
                  <c:v>41681</c:v>
                </c:pt>
                <c:pt idx="227">
                  <c:v>41682</c:v>
                </c:pt>
                <c:pt idx="228">
                  <c:v>41683</c:v>
                </c:pt>
                <c:pt idx="229">
                  <c:v>41684</c:v>
                </c:pt>
                <c:pt idx="230">
                  <c:v>41687</c:v>
                </c:pt>
                <c:pt idx="231">
                  <c:v>41688</c:v>
                </c:pt>
                <c:pt idx="232">
                  <c:v>41689</c:v>
                </c:pt>
                <c:pt idx="233">
                  <c:v>41690</c:v>
                </c:pt>
                <c:pt idx="234">
                  <c:v>41691</c:v>
                </c:pt>
                <c:pt idx="235">
                  <c:v>41694</c:v>
                </c:pt>
                <c:pt idx="236">
                  <c:v>41695</c:v>
                </c:pt>
                <c:pt idx="237">
                  <c:v>41696</c:v>
                </c:pt>
                <c:pt idx="238">
                  <c:v>41697</c:v>
                </c:pt>
                <c:pt idx="239">
                  <c:v>41698</c:v>
                </c:pt>
                <c:pt idx="240">
                  <c:v>41701</c:v>
                </c:pt>
                <c:pt idx="241">
                  <c:v>41702</c:v>
                </c:pt>
                <c:pt idx="242">
                  <c:v>41703</c:v>
                </c:pt>
                <c:pt idx="243">
                  <c:v>41704</c:v>
                </c:pt>
                <c:pt idx="244">
                  <c:v>41705</c:v>
                </c:pt>
                <c:pt idx="245">
                  <c:v>41708</c:v>
                </c:pt>
                <c:pt idx="246">
                  <c:v>41709</c:v>
                </c:pt>
                <c:pt idx="247">
                  <c:v>41710</c:v>
                </c:pt>
                <c:pt idx="248">
                  <c:v>41711</c:v>
                </c:pt>
                <c:pt idx="249">
                  <c:v>41712</c:v>
                </c:pt>
                <c:pt idx="250">
                  <c:v>41715</c:v>
                </c:pt>
                <c:pt idx="251">
                  <c:v>41716</c:v>
                </c:pt>
                <c:pt idx="252">
                  <c:v>41717</c:v>
                </c:pt>
                <c:pt idx="253">
                  <c:v>41718</c:v>
                </c:pt>
                <c:pt idx="254">
                  <c:v>41719</c:v>
                </c:pt>
                <c:pt idx="255">
                  <c:v>41722</c:v>
                </c:pt>
                <c:pt idx="256">
                  <c:v>41723</c:v>
                </c:pt>
                <c:pt idx="257">
                  <c:v>41724</c:v>
                </c:pt>
                <c:pt idx="258">
                  <c:v>41725</c:v>
                </c:pt>
                <c:pt idx="259">
                  <c:v>41726</c:v>
                </c:pt>
                <c:pt idx="260">
                  <c:v>41729</c:v>
                </c:pt>
                <c:pt idx="261">
                  <c:v>41730</c:v>
                </c:pt>
                <c:pt idx="262">
                  <c:v>41731</c:v>
                </c:pt>
                <c:pt idx="263">
                  <c:v>41732</c:v>
                </c:pt>
                <c:pt idx="264">
                  <c:v>41733</c:v>
                </c:pt>
                <c:pt idx="265">
                  <c:v>41736</c:v>
                </c:pt>
                <c:pt idx="266">
                  <c:v>41737</c:v>
                </c:pt>
                <c:pt idx="267">
                  <c:v>41738</c:v>
                </c:pt>
                <c:pt idx="268">
                  <c:v>41739</c:v>
                </c:pt>
                <c:pt idx="269">
                  <c:v>41740</c:v>
                </c:pt>
                <c:pt idx="270">
                  <c:v>41743</c:v>
                </c:pt>
                <c:pt idx="271">
                  <c:v>41744</c:v>
                </c:pt>
                <c:pt idx="272">
                  <c:v>41745</c:v>
                </c:pt>
                <c:pt idx="273">
                  <c:v>41746</c:v>
                </c:pt>
                <c:pt idx="274">
                  <c:v>41747</c:v>
                </c:pt>
                <c:pt idx="275">
                  <c:v>41750</c:v>
                </c:pt>
                <c:pt idx="276">
                  <c:v>41751</c:v>
                </c:pt>
                <c:pt idx="277">
                  <c:v>41752</c:v>
                </c:pt>
                <c:pt idx="278">
                  <c:v>41753</c:v>
                </c:pt>
                <c:pt idx="279">
                  <c:v>41754</c:v>
                </c:pt>
                <c:pt idx="280">
                  <c:v>41757</c:v>
                </c:pt>
                <c:pt idx="281">
                  <c:v>41758</c:v>
                </c:pt>
                <c:pt idx="282">
                  <c:v>41759</c:v>
                </c:pt>
                <c:pt idx="283">
                  <c:v>41760</c:v>
                </c:pt>
                <c:pt idx="284">
                  <c:v>41761</c:v>
                </c:pt>
                <c:pt idx="285">
                  <c:v>41764</c:v>
                </c:pt>
                <c:pt idx="286">
                  <c:v>41765</c:v>
                </c:pt>
                <c:pt idx="287">
                  <c:v>41766</c:v>
                </c:pt>
                <c:pt idx="288">
                  <c:v>41767</c:v>
                </c:pt>
                <c:pt idx="289">
                  <c:v>41768</c:v>
                </c:pt>
                <c:pt idx="290">
                  <c:v>41771</c:v>
                </c:pt>
                <c:pt idx="291">
                  <c:v>41772</c:v>
                </c:pt>
                <c:pt idx="292">
                  <c:v>41773</c:v>
                </c:pt>
                <c:pt idx="293">
                  <c:v>41774</c:v>
                </c:pt>
                <c:pt idx="294">
                  <c:v>41775</c:v>
                </c:pt>
                <c:pt idx="295">
                  <c:v>41778</c:v>
                </c:pt>
                <c:pt idx="296">
                  <c:v>41779</c:v>
                </c:pt>
                <c:pt idx="297">
                  <c:v>41780</c:v>
                </c:pt>
                <c:pt idx="298">
                  <c:v>41781</c:v>
                </c:pt>
                <c:pt idx="299">
                  <c:v>41782</c:v>
                </c:pt>
                <c:pt idx="300">
                  <c:v>41785</c:v>
                </c:pt>
                <c:pt idx="301">
                  <c:v>41786</c:v>
                </c:pt>
                <c:pt idx="302">
                  <c:v>41787</c:v>
                </c:pt>
                <c:pt idx="303">
                  <c:v>41788</c:v>
                </c:pt>
                <c:pt idx="304">
                  <c:v>41789</c:v>
                </c:pt>
                <c:pt idx="305">
                  <c:v>41792</c:v>
                </c:pt>
                <c:pt idx="306">
                  <c:v>41793</c:v>
                </c:pt>
                <c:pt idx="307">
                  <c:v>41794</c:v>
                </c:pt>
                <c:pt idx="308">
                  <c:v>41795</c:v>
                </c:pt>
                <c:pt idx="309">
                  <c:v>41796</c:v>
                </c:pt>
                <c:pt idx="310">
                  <c:v>41799</c:v>
                </c:pt>
                <c:pt idx="311">
                  <c:v>41800</c:v>
                </c:pt>
                <c:pt idx="312">
                  <c:v>41801</c:v>
                </c:pt>
                <c:pt idx="313">
                  <c:v>41802</c:v>
                </c:pt>
                <c:pt idx="314">
                  <c:v>41803</c:v>
                </c:pt>
                <c:pt idx="315">
                  <c:v>41806</c:v>
                </c:pt>
                <c:pt idx="316">
                  <c:v>41807</c:v>
                </c:pt>
                <c:pt idx="317">
                  <c:v>41808</c:v>
                </c:pt>
                <c:pt idx="318">
                  <c:v>41809</c:v>
                </c:pt>
                <c:pt idx="319">
                  <c:v>41810</c:v>
                </c:pt>
                <c:pt idx="320">
                  <c:v>41813</c:v>
                </c:pt>
                <c:pt idx="321">
                  <c:v>41814</c:v>
                </c:pt>
                <c:pt idx="322">
                  <c:v>41815</c:v>
                </c:pt>
                <c:pt idx="323">
                  <c:v>41816</c:v>
                </c:pt>
                <c:pt idx="324">
                  <c:v>41817</c:v>
                </c:pt>
                <c:pt idx="325">
                  <c:v>41820</c:v>
                </c:pt>
                <c:pt idx="326">
                  <c:v>41821</c:v>
                </c:pt>
                <c:pt idx="327">
                  <c:v>41822</c:v>
                </c:pt>
                <c:pt idx="328">
                  <c:v>41823</c:v>
                </c:pt>
                <c:pt idx="329">
                  <c:v>41824</c:v>
                </c:pt>
                <c:pt idx="330">
                  <c:v>41827</c:v>
                </c:pt>
                <c:pt idx="331">
                  <c:v>41828</c:v>
                </c:pt>
                <c:pt idx="332">
                  <c:v>41829</c:v>
                </c:pt>
                <c:pt idx="333">
                  <c:v>41830</c:v>
                </c:pt>
                <c:pt idx="334">
                  <c:v>41831</c:v>
                </c:pt>
                <c:pt idx="335">
                  <c:v>41834</c:v>
                </c:pt>
                <c:pt idx="336">
                  <c:v>41835</c:v>
                </c:pt>
                <c:pt idx="337">
                  <c:v>41836</c:v>
                </c:pt>
                <c:pt idx="338">
                  <c:v>41837</c:v>
                </c:pt>
                <c:pt idx="339">
                  <c:v>41838</c:v>
                </c:pt>
                <c:pt idx="340">
                  <c:v>41841</c:v>
                </c:pt>
                <c:pt idx="341">
                  <c:v>41842</c:v>
                </c:pt>
                <c:pt idx="342">
                  <c:v>41843</c:v>
                </c:pt>
                <c:pt idx="343">
                  <c:v>41844</c:v>
                </c:pt>
                <c:pt idx="344">
                  <c:v>41845</c:v>
                </c:pt>
                <c:pt idx="345">
                  <c:v>41848</c:v>
                </c:pt>
                <c:pt idx="346">
                  <c:v>41849</c:v>
                </c:pt>
                <c:pt idx="347">
                  <c:v>41850</c:v>
                </c:pt>
                <c:pt idx="348">
                  <c:v>41851</c:v>
                </c:pt>
                <c:pt idx="349">
                  <c:v>41852</c:v>
                </c:pt>
                <c:pt idx="350">
                  <c:v>41855</c:v>
                </c:pt>
                <c:pt idx="351">
                  <c:v>41856</c:v>
                </c:pt>
                <c:pt idx="352">
                  <c:v>41857</c:v>
                </c:pt>
                <c:pt idx="353">
                  <c:v>41858</c:v>
                </c:pt>
                <c:pt idx="354">
                  <c:v>41859</c:v>
                </c:pt>
                <c:pt idx="355">
                  <c:v>41862</c:v>
                </c:pt>
                <c:pt idx="356">
                  <c:v>41863</c:v>
                </c:pt>
                <c:pt idx="357">
                  <c:v>41864</c:v>
                </c:pt>
                <c:pt idx="358">
                  <c:v>41865</c:v>
                </c:pt>
                <c:pt idx="359">
                  <c:v>41866</c:v>
                </c:pt>
                <c:pt idx="360">
                  <c:v>41869</c:v>
                </c:pt>
                <c:pt idx="361">
                  <c:v>41870</c:v>
                </c:pt>
                <c:pt idx="362">
                  <c:v>41871</c:v>
                </c:pt>
                <c:pt idx="363">
                  <c:v>41872</c:v>
                </c:pt>
                <c:pt idx="364">
                  <c:v>41873</c:v>
                </c:pt>
                <c:pt idx="365">
                  <c:v>41876</c:v>
                </c:pt>
                <c:pt idx="366">
                  <c:v>41877</c:v>
                </c:pt>
                <c:pt idx="367">
                  <c:v>41878</c:v>
                </c:pt>
                <c:pt idx="368">
                  <c:v>41879</c:v>
                </c:pt>
                <c:pt idx="369">
                  <c:v>41880</c:v>
                </c:pt>
                <c:pt idx="370">
                  <c:v>41883</c:v>
                </c:pt>
                <c:pt idx="371">
                  <c:v>41884</c:v>
                </c:pt>
                <c:pt idx="372">
                  <c:v>41885</c:v>
                </c:pt>
                <c:pt idx="373">
                  <c:v>41886</c:v>
                </c:pt>
                <c:pt idx="374">
                  <c:v>41887</c:v>
                </c:pt>
                <c:pt idx="375">
                  <c:v>41890</c:v>
                </c:pt>
                <c:pt idx="376">
                  <c:v>41891</c:v>
                </c:pt>
                <c:pt idx="377">
                  <c:v>41892</c:v>
                </c:pt>
                <c:pt idx="378">
                  <c:v>41893</c:v>
                </c:pt>
                <c:pt idx="379">
                  <c:v>41894</c:v>
                </c:pt>
                <c:pt idx="380">
                  <c:v>41897</c:v>
                </c:pt>
                <c:pt idx="381">
                  <c:v>41898</c:v>
                </c:pt>
                <c:pt idx="382">
                  <c:v>41899</c:v>
                </c:pt>
                <c:pt idx="383">
                  <c:v>41900</c:v>
                </c:pt>
                <c:pt idx="384">
                  <c:v>41901</c:v>
                </c:pt>
                <c:pt idx="385">
                  <c:v>41904</c:v>
                </c:pt>
                <c:pt idx="386">
                  <c:v>41905</c:v>
                </c:pt>
                <c:pt idx="387">
                  <c:v>41906</c:v>
                </c:pt>
                <c:pt idx="388">
                  <c:v>41907</c:v>
                </c:pt>
                <c:pt idx="389">
                  <c:v>41908</c:v>
                </c:pt>
                <c:pt idx="390">
                  <c:v>41911</c:v>
                </c:pt>
                <c:pt idx="391">
                  <c:v>41912</c:v>
                </c:pt>
                <c:pt idx="392">
                  <c:v>41913</c:v>
                </c:pt>
                <c:pt idx="393">
                  <c:v>41914</c:v>
                </c:pt>
                <c:pt idx="394">
                  <c:v>41915</c:v>
                </c:pt>
                <c:pt idx="395">
                  <c:v>41918</c:v>
                </c:pt>
                <c:pt idx="396">
                  <c:v>41919</c:v>
                </c:pt>
                <c:pt idx="397">
                  <c:v>41920</c:v>
                </c:pt>
                <c:pt idx="398">
                  <c:v>41921</c:v>
                </c:pt>
                <c:pt idx="399">
                  <c:v>41922</c:v>
                </c:pt>
                <c:pt idx="400">
                  <c:v>41925</c:v>
                </c:pt>
                <c:pt idx="401">
                  <c:v>41926</c:v>
                </c:pt>
                <c:pt idx="402">
                  <c:v>41927</c:v>
                </c:pt>
                <c:pt idx="403">
                  <c:v>41928</c:v>
                </c:pt>
                <c:pt idx="404">
                  <c:v>41929</c:v>
                </c:pt>
                <c:pt idx="405">
                  <c:v>41932</c:v>
                </c:pt>
                <c:pt idx="406">
                  <c:v>41933</c:v>
                </c:pt>
                <c:pt idx="407">
                  <c:v>41934</c:v>
                </c:pt>
                <c:pt idx="408">
                  <c:v>41935</c:v>
                </c:pt>
                <c:pt idx="409">
                  <c:v>41936</c:v>
                </c:pt>
                <c:pt idx="410">
                  <c:v>41939</c:v>
                </c:pt>
                <c:pt idx="411">
                  <c:v>41940</c:v>
                </c:pt>
                <c:pt idx="412">
                  <c:v>41941</c:v>
                </c:pt>
                <c:pt idx="413">
                  <c:v>41942</c:v>
                </c:pt>
                <c:pt idx="414">
                  <c:v>41943</c:v>
                </c:pt>
                <c:pt idx="415">
                  <c:v>41946</c:v>
                </c:pt>
                <c:pt idx="416">
                  <c:v>41947</c:v>
                </c:pt>
                <c:pt idx="417">
                  <c:v>41948</c:v>
                </c:pt>
                <c:pt idx="418">
                  <c:v>41949</c:v>
                </c:pt>
                <c:pt idx="419">
                  <c:v>41950</c:v>
                </c:pt>
                <c:pt idx="420">
                  <c:v>41953</c:v>
                </c:pt>
                <c:pt idx="421">
                  <c:v>41954</c:v>
                </c:pt>
                <c:pt idx="422">
                  <c:v>41955</c:v>
                </c:pt>
                <c:pt idx="423">
                  <c:v>41956</c:v>
                </c:pt>
                <c:pt idx="424">
                  <c:v>41957</c:v>
                </c:pt>
                <c:pt idx="425">
                  <c:v>41960</c:v>
                </c:pt>
                <c:pt idx="426">
                  <c:v>41961</c:v>
                </c:pt>
                <c:pt idx="427">
                  <c:v>41962</c:v>
                </c:pt>
                <c:pt idx="428">
                  <c:v>41963</c:v>
                </c:pt>
                <c:pt idx="429">
                  <c:v>41964</c:v>
                </c:pt>
                <c:pt idx="430">
                  <c:v>41967</c:v>
                </c:pt>
                <c:pt idx="431">
                  <c:v>41968</c:v>
                </c:pt>
                <c:pt idx="432">
                  <c:v>41969</c:v>
                </c:pt>
                <c:pt idx="433">
                  <c:v>41970</c:v>
                </c:pt>
                <c:pt idx="434">
                  <c:v>41971</c:v>
                </c:pt>
                <c:pt idx="435">
                  <c:v>41974</c:v>
                </c:pt>
                <c:pt idx="436">
                  <c:v>41975</c:v>
                </c:pt>
                <c:pt idx="437">
                  <c:v>41976</c:v>
                </c:pt>
                <c:pt idx="438">
                  <c:v>41977</c:v>
                </c:pt>
                <c:pt idx="439">
                  <c:v>41978</c:v>
                </c:pt>
                <c:pt idx="440">
                  <c:v>41981</c:v>
                </c:pt>
                <c:pt idx="441">
                  <c:v>41982</c:v>
                </c:pt>
                <c:pt idx="442">
                  <c:v>41983</c:v>
                </c:pt>
                <c:pt idx="443">
                  <c:v>41984</c:v>
                </c:pt>
                <c:pt idx="444">
                  <c:v>41985</c:v>
                </c:pt>
                <c:pt idx="445">
                  <c:v>41988</c:v>
                </c:pt>
                <c:pt idx="446">
                  <c:v>41989</c:v>
                </c:pt>
                <c:pt idx="447">
                  <c:v>41990</c:v>
                </c:pt>
                <c:pt idx="448">
                  <c:v>41991</c:v>
                </c:pt>
                <c:pt idx="449">
                  <c:v>41992</c:v>
                </c:pt>
                <c:pt idx="450">
                  <c:v>41995</c:v>
                </c:pt>
                <c:pt idx="451">
                  <c:v>41996</c:v>
                </c:pt>
                <c:pt idx="452">
                  <c:v>41997</c:v>
                </c:pt>
                <c:pt idx="453">
                  <c:v>41998</c:v>
                </c:pt>
                <c:pt idx="454">
                  <c:v>41999</c:v>
                </c:pt>
                <c:pt idx="455">
                  <c:v>42002</c:v>
                </c:pt>
                <c:pt idx="456">
                  <c:v>42003</c:v>
                </c:pt>
                <c:pt idx="457">
                  <c:v>42004</c:v>
                </c:pt>
                <c:pt idx="458">
                  <c:v>42005</c:v>
                </c:pt>
                <c:pt idx="459">
                  <c:v>42006</c:v>
                </c:pt>
                <c:pt idx="460">
                  <c:v>42009</c:v>
                </c:pt>
                <c:pt idx="461">
                  <c:v>42010</c:v>
                </c:pt>
                <c:pt idx="462">
                  <c:v>42011</c:v>
                </c:pt>
                <c:pt idx="463">
                  <c:v>42012</c:v>
                </c:pt>
                <c:pt idx="464">
                  <c:v>42013</c:v>
                </c:pt>
                <c:pt idx="465">
                  <c:v>42016</c:v>
                </c:pt>
                <c:pt idx="466">
                  <c:v>42017</c:v>
                </c:pt>
                <c:pt idx="467">
                  <c:v>42018</c:v>
                </c:pt>
                <c:pt idx="468">
                  <c:v>42019</c:v>
                </c:pt>
                <c:pt idx="469">
                  <c:v>42020</c:v>
                </c:pt>
                <c:pt idx="470">
                  <c:v>42023</c:v>
                </c:pt>
                <c:pt idx="471">
                  <c:v>42024</c:v>
                </c:pt>
                <c:pt idx="472">
                  <c:v>42025</c:v>
                </c:pt>
                <c:pt idx="473">
                  <c:v>42026</c:v>
                </c:pt>
                <c:pt idx="474">
                  <c:v>42027</c:v>
                </c:pt>
                <c:pt idx="475">
                  <c:v>42030</c:v>
                </c:pt>
                <c:pt idx="476">
                  <c:v>42031</c:v>
                </c:pt>
                <c:pt idx="477">
                  <c:v>42032</c:v>
                </c:pt>
                <c:pt idx="478">
                  <c:v>42033</c:v>
                </c:pt>
                <c:pt idx="479">
                  <c:v>42034</c:v>
                </c:pt>
                <c:pt idx="480">
                  <c:v>42037</c:v>
                </c:pt>
                <c:pt idx="481">
                  <c:v>42038</c:v>
                </c:pt>
                <c:pt idx="482">
                  <c:v>42039</c:v>
                </c:pt>
                <c:pt idx="483">
                  <c:v>42040</c:v>
                </c:pt>
                <c:pt idx="484">
                  <c:v>42041</c:v>
                </c:pt>
                <c:pt idx="485">
                  <c:v>42044</c:v>
                </c:pt>
                <c:pt idx="486">
                  <c:v>42045</c:v>
                </c:pt>
                <c:pt idx="487">
                  <c:v>42046</c:v>
                </c:pt>
                <c:pt idx="488">
                  <c:v>42047</c:v>
                </c:pt>
                <c:pt idx="489">
                  <c:v>42048</c:v>
                </c:pt>
                <c:pt idx="490">
                  <c:v>42051</c:v>
                </c:pt>
                <c:pt idx="491">
                  <c:v>42052</c:v>
                </c:pt>
                <c:pt idx="492">
                  <c:v>42053</c:v>
                </c:pt>
                <c:pt idx="493">
                  <c:v>42054</c:v>
                </c:pt>
                <c:pt idx="494">
                  <c:v>42055</c:v>
                </c:pt>
                <c:pt idx="495">
                  <c:v>42058</c:v>
                </c:pt>
                <c:pt idx="496">
                  <c:v>42059</c:v>
                </c:pt>
                <c:pt idx="497">
                  <c:v>42060</c:v>
                </c:pt>
                <c:pt idx="498">
                  <c:v>42061</c:v>
                </c:pt>
                <c:pt idx="499">
                  <c:v>42062</c:v>
                </c:pt>
                <c:pt idx="500">
                  <c:v>42065</c:v>
                </c:pt>
                <c:pt idx="501">
                  <c:v>42066</c:v>
                </c:pt>
                <c:pt idx="502">
                  <c:v>42067</c:v>
                </c:pt>
                <c:pt idx="503">
                  <c:v>42068</c:v>
                </c:pt>
                <c:pt idx="504">
                  <c:v>42069</c:v>
                </c:pt>
                <c:pt idx="505">
                  <c:v>42072</c:v>
                </c:pt>
                <c:pt idx="506">
                  <c:v>42073</c:v>
                </c:pt>
                <c:pt idx="507">
                  <c:v>42074</c:v>
                </c:pt>
                <c:pt idx="508">
                  <c:v>42075</c:v>
                </c:pt>
                <c:pt idx="509">
                  <c:v>42076</c:v>
                </c:pt>
                <c:pt idx="510">
                  <c:v>42079</c:v>
                </c:pt>
                <c:pt idx="511">
                  <c:v>42080</c:v>
                </c:pt>
                <c:pt idx="512">
                  <c:v>42081</c:v>
                </c:pt>
                <c:pt idx="513">
                  <c:v>42082</c:v>
                </c:pt>
                <c:pt idx="514">
                  <c:v>42083</c:v>
                </c:pt>
                <c:pt idx="515">
                  <c:v>42086</c:v>
                </c:pt>
                <c:pt idx="516">
                  <c:v>42087</c:v>
                </c:pt>
                <c:pt idx="517">
                  <c:v>42088</c:v>
                </c:pt>
                <c:pt idx="518">
                  <c:v>42089</c:v>
                </c:pt>
                <c:pt idx="519">
                  <c:v>42090</c:v>
                </c:pt>
                <c:pt idx="520">
                  <c:v>42093</c:v>
                </c:pt>
                <c:pt idx="521">
                  <c:v>42094</c:v>
                </c:pt>
                <c:pt idx="522">
                  <c:v>42095</c:v>
                </c:pt>
                <c:pt idx="523">
                  <c:v>42096</c:v>
                </c:pt>
                <c:pt idx="524">
                  <c:v>42097</c:v>
                </c:pt>
                <c:pt idx="525">
                  <c:v>42100</c:v>
                </c:pt>
                <c:pt idx="526">
                  <c:v>42101</c:v>
                </c:pt>
                <c:pt idx="527">
                  <c:v>42102</c:v>
                </c:pt>
                <c:pt idx="528">
                  <c:v>42103</c:v>
                </c:pt>
                <c:pt idx="529">
                  <c:v>42104</c:v>
                </c:pt>
                <c:pt idx="530">
                  <c:v>42107</c:v>
                </c:pt>
                <c:pt idx="531">
                  <c:v>42108</c:v>
                </c:pt>
                <c:pt idx="532">
                  <c:v>42109</c:v>
                </c:pt>
                <c:pt idx="533">
                  <c:v>42110</c:v>
                </c:pt>
                <c:pt idx="534">
                  <c:v>42111</c:v>
                </c:pt>
                <c:pt idx="535">
                  <c:v>42114</c:v>
                </c:pt>
                <c:pt idx="536">
                  <c:v>42115</c:v>
                </c:pt>
                <c:pt idx="537">
                  <c:v>42116</c:v>
                </c:pt>
                <c:pt idx="538">
                  <c:v>42117</c:v>
                </c:pt>
                <c:pt idx="539">
                  <c:v>42118</c:v>
                </c:pt>
                <c:pt idx="540">
                  <c:v>42121</c:v>
                </c:pt>
                <c:pt idx="541">
                  <c:v>42122</c:v>
                </c:pt>
                <c:pt idx="542">
                  <c:v>42123</c:v>
                </c:pt>
                <c:pt idx="543">
                  <c:v>42124</c:v>
                </c:pt>
                <c:pt idx="544">
                  <c:v>42125</c:v>
                </c:pt>
                <c:pt idx="545">
                  <c:v>42128</c:v>
                </c:pt>
                <c:pt idx="546">
                  <c:v>42129</c:v>
                </c:pt>
                <c:pt idx="547">
                  <c:v>42130</c:v>
                </c:pt>
                <c:pt idx="548">
                  <c:v>42131</c:v>
                </c:pt>
                <c:pt idx="549">
                  <c:v>42132</c:v>
                </c:pt>
                <c:pt idx="550">
                  <c:v>42135</c:v>
                </c:pt>
                <c:pt idx="551">
                  <c:v>42136</c:v>
                </c:pt>
                <c:pt idx="552">
                  <c:v>42137</c:v>
                </c:pt>
                <c:pt idx="553">
                  <c:v>42138</c:v>
                </c:pt>
                <c:pt idx="554">
                  <c:v>42139</c:v>
                </c:pt>
                <c:pt idx="555">
                  <c:v>42142</c:v>
                </c:pt>
                <c:pt idx="556">
                  <c:v>42143</c:v>
                </c:pt>
                <c:pt idx="557">
                  <c:v>42144</c:v>
                </c:pt>
                <c:pt idx="558">
                  <c:v>42145</c:v>
                </c:pt>
                <c:pt idx="559">
                  <c:v>42146</c:v>
                </c:pt>
                <c:pt idx="560">
                  <c:v>42149</c:v>
                </c:pt>
                <c:pt idx="561">
                  <c:v>42150</c:v>
                </c:pt>
                <c:pt idx="562">
                  <c:v>42151</c:v>
                </c:pt>
                <c:pt idx="563">
                  <c:v>42152</c:v>
                </c:pt>
                <c:pt idx="564">
                  <c:v>42153</c:v>
                </c:pt>
                <c:pt idx="565">
                  <c:v>42156</c:v>
                </c:pt>
                <c:pt idx="566">
                  <c:v>42157</c:v>
                </c:pt>
                <c:pt idx="567">
                  <c:v>42158</c:v>
                </c:pt>
                <c:pt idx="568">
                  <c:v>42159</c:v>
                </c:pt>
                <c:pt idx="569">
                  <c:v>42160</c:v>
                </c:pt>
                <c:pt idx="570">
                  <c:v>42163</c:v>
                </c:pt>
                <c:pt idx="571">
                  <c:v>42164</c:v>
                </c:pt>
                <c:pt idx="572">
                  <c:v>42165</c:v>
                </c:pt>
                <c:pt idx="573">
                  <c:v>42166</c:v>
                </c:pt>
                <c:pt idx="574">
                  <c:v>42167</c:v>
                </c:pt>
                <c:pt idx="575">
                  <c:v>42170</c:v>
                </c:pt>
                <c:pt idx="576">
                  <c:v>42171</c:v>
                </c:pt>
                <c:pt idx="577">
                  <c:v>42172</c:v>
                </c:pt>
                <c:pt idx="578">
                  <c:v>42173</c:v>
                </c:pt>
                <c:pt idx="579">
                  <c:v>42174</c:v>
                </c:pt>
                <c:pt idx="580">
                  <c:v>42177</c:v>
                </c:pt>
                <c:pt idx="581">
                  <c:v>42178</c:v>
                </c:pt>
                <c:pt idx="582">
                  <c:v>42179</c:v>
                </c:pt>
                <c:pt idx="583">
                  <c:v>42180</c:v>
                </c:pt>
                <c:pt idx="584">
                  <c:v>42181</c:v>
                </c:pt>
                <c:pt idx="585">
                  <c:v>42184</c:v>
                </c:pt>
                <c:pt idx="586">
                  <c:v>42185</c:v>
                </c:pt>
                <c:pt idx="587">
                  <c:v>42186</c:v>
                </c:pt>
                <c:pt idx="588">
                  <c:v>42187</c:v>
                </c:pt>
                <c:pt idx="589">
                  <c:v>42188</c:v>
                </c:pt>
                <c:pt idx="590">
                  <c:v>42191</c:v>
                </c:pt>
                <c:pt idx="591">
                  <c:v>42192</c:v>
                </c:pt>
                <c:pt idx="592">
                  <c:v>42193</c:v>
                </c:pt>
                <c:pt idx="593">
                  <c:v>42194</c:v>
                </c:pt>
                <c:pt idx="594">
                  <c:v>42195</c:v>
                </c:pt>
                <c:pt idx="595">
                  <c:v>42198</c:v>
                </c:pt>
                <c:pt idx="596">
                  <c:v>42199</c:v>
                </c:pt>
                <c:pt idx="597">
                  <c:v>42200</c:v>
                </c:pt>
                <c:pt idx="598">
                  <c:v>42201</c:v>
                </c:pt>
                <c:pt idx="599">
                  <c:v>42202</c:v>
                </c:pt>
                <c:pt idx="600">
                  <c:v>42205</c:v>
                </c:pt>
                <c:pt idx="601">
                  <c:v>42206</c:v>
                </c:pt>
                <c:pt idx="602">
                  <c:v>42207</c:v>
                </c:pt>
                <c:pt idx="603">
                  <c:v>42208</c:v>
                </c:pt>
                <c:pt idx="604">
                  <c:v>42209</c:v>
                </c:pt>
                <c:pt idx="605">
                  <c:v>42212</c:v>
                </c:pt>
                <c:pt idx="606">
                  <c:v>42213</c:v>
                </c:pt>
                <c:pt idx="607">
                  <c:v>42214</c:v>
                </c:pt>
                <c:pt idx="608">
                  <c:v>42215</c:v>
                </c:pt>
                <c:pt idx="609">
                  <c:v>42216</c:v>
                </c:pt>
                <c:pt idx="610">
                  <c:v>42219</c:v>
                </c:pt>
                <c:pt idx="611">
                  <c:v>42220</c:v>
                </c:pt>
                <c:pt idx="612">
                  <c:v>42221</c:v>
                </c:pt>
                <c:pt idx="613">
                  <c:v>42222</c:v>
                </c:pt>
                <c:pt idx="614">
                  <c:v>42223</c:v>
                </c:pt>
                <c:pt idx="615">
                  <c:v>42226</c:v>
                </c:pt>
                <c:pt idx="616">
                  <c:v>42227</c:v>
                </c:pt>
                <c:pt idx="617">
                  <c:v>42228</c:v>
                </c:pt>
                <c:pt idx="618">
                  <c:v>42229</c:v>
                </c:pt>
                <c:pt idx="619">
                  <c:v>42230</c:v>
                </c:pt>
                <c:pt idx="620">
                  <c:v>42233</c:v>
                </c:pt>
                <c:pt idx="621">
                  <c:v>42234</c:v>
                </c:pt>
                <c:pt idx="622">
                  <c:v>42235</c:v>
                </c:pt>
                <c:pt idx="623">
                  <c:v>42236</c:v>
                </c:pt>
                <c:pt idx="624">
                  <c:v>42237</c:v>
                </c:pt>
                <c:pt idx="625">
                  <c:v>42240</c:v>
                </c:pt>
                <c:pt idx="626">
                  <c:v>42241</c:v>
                </c:pt>
                <c:pt idx="627">
                  <c:v>42242</c:v>
                </c:pt>
                <c:pt idx="628">
                  <c:v>42243</c:v>
                </c:pt>
                <c:pt idx="629">
                  <c:v>42244</c:v>
                </c:pt>
                <c:pt idx="630">
                  <c:v>42247</c:v>
                </c:pt>
                <c:pt idx="631">
                  <c:v>42248</c:v>
                </c:pt>
                <c:pt idx="632">
                  <c:v>42249</c:v>
                </c:pt>
                <c:pt idx="633">
                  <c:v>42250</c:v>
                </c:pt>
                <c:pt idx="634">
                  <c:v>42251</c:v>
                </c:pt>
                <c:pt idx="635">
                  <c:v>42254</c:v>
                </c:pt>
                <c:pt idx="636">
                  <c:v>42255</c:v>
                </c:pt>
                <c:pt idx="637">
                  <c:v>42256</c:v>
                </c:pt>
                <c:pt idx="638">
                  <c:v>42257</c:v>
                </c:pt>
                <c:pt idx="639">
                  <c:v>42258</c:v>
                </c:pt>
                <c:pt idx="640">
                  <c:v>42261</c:v>
                </c:pt>
                <c:pt idx="641">
                  <c:v>42262</c:v>
                </c:pt>
                <c:pt idx="642">
                  <c:v>42263</c:v>
                </c:pt>
                <c:pt idx="643">
                  <c:v>42264</c:v>
                </c:pt>
                <c:pt idx="644">
                  <c:v>42265</c:v>
                </c:pt>
                <c:pt idx="645">
                  <c:v>42268</c:v>
                </c:pt>
                <c:pt idx="646">
                  <c:v>42269</c:v>
                </c:pt>
                <c:pt idx="647">
                  <c:v>42270</c:v>
                </c:pt>
                <c:pt idx="648">
                  <c:v>42271</c:v>
                </c:pt>
                <c:pt idx="649">
                  <c:v>42272</c:v>
                </c:pt>
                <c:pt idx="650">
                  <c:v>42275</c:v>
                </c:pt>
                <c:pt idx="651">
                  <c:v>42276</c:v>
                </c:pt>
                <c:pt idx="652">
                  <c:v>42277</c:v>
                </c:pt>
                <c:pt idx="653">
                  <c:v>42278</c:v>
                </c:pt>
                <c:pt idx="654">
                  <c:v>42279</c:v>
                </c:pt>
                <c:pt idx="655">
                  <c:v>42282</c:v>
                </c:pt>
                <c:pt idx="656">
                  <c:v>42283</c:v>
                </c:pt>
                <c:pt idx="657">
                  <c:v>42284</c:v>
                </c:pt>
                <c:pt idx="658">
                  <c:v>42285</c:v>
                </c:pt>
                <c:pt idx="659">
                  <c:v>42286</c:v>
                </c:pt>
                <c:pt idx="660">
                  <c:v>42289</c:v>
                </c:pt>
                <c:pt idx="661">
                  <c:v>42290</c:v>
                </c:pt>
                <c:pt idx="662">
                  <c:v>42291</c:v>
                </c:pt>
                <c:pt idx="663">
                  <c:v>42292</c:v>
                </c:pt>
                <c:pt idx="664">
                  <c:v>42293</c:v>
                </c:pt>
                <c:pt idx="665">
                  <c:v>42296</c:v>
                </c:pt>
                <c:pt idx="666">
                  <c:v>42297</c:v>
                </c:pt>
                <c:pt idx="667">
                  <c:v>42298</c:v>
                </c:pt>
                <c:pt idx="668">
                  <c:v>42299</c:v>
                </c:pt>
                <c:pt idx="669">
                  <c:v>42300</c:v>
                </c:pt>
                <c:pt idx="670">
                  <c:v>42303</c:v>
                </c:pt>
                <c:pt idx="671">
                  <c:v>42304</c:v>
                </c:pt>
                <c:pt idx="672">
                  <c:v>42305</c:v>
                </c:pt>
                <c:pt idx="673">
                  <c:v>42306</c:v>
                </c:pt>
                <c:pt idx="674">
                  <c:v>42307</c:v>
                </c:pt>
                <c:pt idx="675">
                  <c:v>42310</c:v>
                </c:pt>
                <c:pt idx="676">
                  <c:v>42311</c:v>
                </c:pt>
                <c:pt idx="677">
                  <c:v>42312</c:v>
                </c:pt>
                <c:pt idx="678">
                  <c:v>42313</c:v>
                </c:pt>
                <c:pt idx="679">
                  <c:v>42314</c:v>
                </c:pt>
                <c:pt idx="680">
                  <c:v>42317</c:v>
                </c:pt>
                <c:pt idx="681">
                  <c:v>42318</c:v>
                </c:pt>
                <c:pt idx="682">
                  <c:v>42319</c:v>
                </c:pt>
                <c:pt idx="683">
                  <c:v>42320</c:v>
                </c:pt>
                <c:pt idx="684">
                  <c:v>42321</c:v>
                </c:pt>
                <c:pt idx="685">
                  <c:v>42324</c:v>
                </c:pt>
                <c:pt idx="686">
                  <c:v>42325</c:v>
                </c:pt>
                <c:pt idx="687">
                  <c:v>42326</c:v>
                </c:pt>
                <c:pt idx="688">
                  <c:v>42327</c:v>
                </c:pt>
                <c:pt idx="689">
                  <c:v>42328</c:v>
                </c:pt>
                <c:pt idx="690">
                  <c:v>42331</c:v>
                </c:pt>
                <c:pt idx="691">
                  <c:v>42332</c:v>
                </c:pt>
                <c:pt idx="692">
                  <c:v>42333</c:v>
                </c:pt>
                <c:pt idx="693">
                  <c:v>42334</c:v>
                </c:pt>
                <c:pt idx="694">
                  <c:v>42335</c:v>
                </c:pt>
                <c:pt idx="695">
                  <c:v>42338</c:v>
                </c:pt>
                <c:pt idx="696">
                  <c:v>42339</c:v>
                </c:pt>
                <c:pt idx="697">
                  <c:v>42340</c:v>
                </c:pt>
                <c:pt idx="698">
                  <c:v>42341</c:v>
                </c:pt>
                <c:pt idx="699">
                  <c:v>42342</c:v>
                </c:pt>
                <c:pt idx="700">
                  <c:v>42345</c:v>
                </c:pt>
                <c:pt idx="701">
                  <c:v>42346</c:v>
                </c:pt>
                <c:pt idx="702">
                  <c:v>42347</c:v>
                </c:pt>
                <c:pt idx="703">
                  <c:v>42348</c:v>
                </c:pt>
                <c:pt idx="704">
                  <c:v>42349</c:v>
                </c:pt>
                <c:pt idx="705">
                  <c:v>42352</c:v>
                </c:pt>
                <c:pt idx="706">
                  <c:v>42353</c:v>
                </c:pt>
                <c:pt idx="707">
                  <c:v>42354</c:v>
                </c:pt>
                <c:pt idx="708">
                  <c:v>42355</c:v>
                </c:pt>
                <c:pt idx="709">
                  <c:v>42356</c:v>
                </c:pt>
                <c:pt idx="710">
                  <c:v>42359</c:v>
                </c:pt>
                <c:pt idx="711">
                  <c:v>42360</c:v>
                </c:pt>
                <c:pt idx="712">
                  <c:v>42361</c:v>
                </c:pt>
                <c:pt idx="713">
                  <c:v>42362</c:v>
                </c:pt>
                <c:pt idx="714">
                  <c:v>42363</c:v>
                </c:pt>
                <c:pt idx="715">
                  <c:v>42366</c:v>
                </c:pt>
                <c:pt idx="716">
                  <c:v>42367</c:v>
                </c:pt>
                <c:pt idx="717">
                  <c:v>42368</c:v>
                </c:pt>
                <c:pt idx="718">
                  <c:v>42369</c:v>
                </c:pt>
                <c:pt idx="719">
                  <c:v>42370</c:v>
                </c:pt>
                <c:pt idx="720">
                  <c:v>42373</c:v>
                </c:pt>
                <c:pt idx="721">
                  <c:v>42374</c:v>
                </c:pt>
                <c:pt idx="722">
                  <c:v>42375</c:v>
                </c:pt>
                <c:pt idx="723">
                  <c:v>42376</c:v>
                </c:pt>
                <c:pt idx="724">
                  <c:v>42377</c:v>
                </c:pt>
                <c:pt idx="725">
                  <c:v>42380</c:v>
                </c:pt>
                <c:pt idx="726">
                  <c:v>42381</c:v>
                </c:pt>
                <c:pt idx="727">
                  <c:v>42382</c:v>
                </c:pt>
                <c:pt idx="728">
                  <c:v>42383</c:v>
                </c:pt>
                <c:pt idx="729">
                  <c:v>42384</c:v>
                </c:pt>
                <c:pt idx="730">
                  <c:v>42387</c:v>
                </c:pt>
                <c:pt idx="731">
                  <c:v>42388</c:v>
                </c:pt>
                <c:pt idx="732">
                  <c:v>42389</c:v>
                </c:pt>
                <c:pt idx="733">
                  <c:v>42390</c:v>
                </c:pt>
                <c:pt idx="734">
                  <c:v>42391</c:v>
                </c:pt>
                <c:pt idx="735">
                  <c:v>42394</c:v>
                </c:pt>
                <c:pt idx="736">
                  <c:v>42395</c:v>
                </c:pt>
                <c:pt idx="737">
                  <c:v>42396</c:v>
                </c:pt>
                <c:pt idx="738">
                  <c:v>42397</c:v>
                </c:pt>
                <c:pt idx="739">
                  <c:v>42398</c:v>
                </c:pt>
                <c:pt idx="740">
                  <c:v>42401</c:v>
                </c:pt>
                <c:pt idx="741">
                  <c:v>42402</c:v>
                </c:pt>
                <c:pt idx="742">
                  <c:v>42403</c:v>
                </c:pt>
                <c:pt idx="743">
                  <c:v>42404</c:v>
                </c:pt>
                <c:pt idx="744">
                  <c:v>42405</c:v>
                </c:pt>
                <c:pt idx="745">
                  <c:v>42408</c:v>
                </c:pt>
                <c:pt idx="746">
                  <c:v>42409</c:v>
                </c:pt>
                <c:pt idx="747">
                  <c:v>42410</c:v>
                </c:pt>
                <c:pt idx="748">
                  <c:v>42411</c:v>
                </c:pt>
                <c:pt idx="749">
                  <c:v>42412</c:v>
                </c:pt>
                <c:pt idx="750">
                  <c:v>42415</c:v>
                </c:pt>
                <c:pt idx="751">
                  <c:v>42416</c:v>
                </c:pt>
                <c:pt idx="752">
                  <c:v>42417</c:v>
                </c:pt>
                <c:pt idx="753">
                  <c:v>42418</c:v>
                </c:pt>
                <c:pt idx="754">
                  <c:v>42419</c:v>
                </c:pt>
                <c:pt idx="755">
                  <c:v>42422</c:v>
                </c:pt>
                <c:pt idx="756">
                  <c:v>42423</c:v>
                </c:pt>
                <c:pt idx="757">
                  <c:v>42424</c:v>
                </c:pt>
                <c:pt idx="758">
                  <c:v>42425</c:v>
                </c:pt>
                <c:pt idx="759">
                  <c:v>42426</c:v>
                </c:pt>
                <c:pt idx="760">
                  <c:v>42429</c:v>
                </c:pt>
                <c:pt idx="761">
                  <c:v>42430</c:v>
                </c:pt>
                <c:pt idx="762">
                  <c:v>42431</c:v>
                </c:pt>
                <c:pt idx="763">
                  <c:v>42432</c:v>
                </c:pt>
                <c:pt idx="764">
                  <c:v>42433</c:v>
                </c:pt>
                <c:pt idx="765">
                  <c:v>42436</c:v>
                </c:pt>
                <c:pt idx="766">
                  <c:v>42437</c:v>
                </c:pt>
                <c:pt idx="767">
                  <c:v>42438</c:v>
                </c:pt>
                <c:pt idx="768">
                  <c:v>42439</c:v>
                </c:pt>
                <c:pt idx="769">
                  <c:v>42440</c:v>
                </c:pt>
                <c:pt idx="770">
                  <c:v>42443</c:v>
                </c:pt>
                <c:pt idx="771">
                  <c:v>42444</c:v>
                </c:pt>
                <c:pt idx="772">
                  <c:v>42445</c:v>
                </c:pt>
                <c:pt idx="773">
                  <c:v>42446</c:v>
                </c:pt>
                <c:pt idx="774">
                  <c:v>42447</c:v>
                </c:pt>
                <c:pt idx="775">
                  <c:v>42450</c:v>
                </c:pt>
                <c:pt idx="776">
                  <c:v>42451</c:v>
                </c:pt>
                <c:pt idx="777">
                  <c:v>42452</c:v>
                </c:pt>
                <c:pt idx="778">
                  <c:v>42453</c:v>
                </c:pt>
                <c:pt idx="779">
                  <c:v>42454</c:v>
                </c:pt>
                <c:pt idx="780">
                  <c:v>42457</c:v>
                </c:pt>
                <c:pt idx="781">
                  <c:v>42458</c:v>
                </c:pt>
                <c:pt idx="782">
                  <c:v>42459</c:v>
                </c:pt>
                <c:pt idx="783">
                  <c:v>42460</c:v>
                </c:pt>
                <c:pt idx="784">
                  <c:v>42461</c:v>
                </c:pt>
                <c:pt idx="785">
                  <c:v>42464</c:v>
                </c:pt>
                <c:pt idx="786">
                  <c:v>42465</c:v>
                </c:pt>
                <c:pt idx="787">
                  <c:v>42466</c:v>
                </c:pt>
                <c:pt idx="788">
                  <c:v>42467</c:v>
                </c:pt>
                <c:pt idx="789">
                  <c:v>42468</c:v>
                </c:pt>
                <c:pt idx="790">
                  <c:v>42471</c:v>
                </c:pt>
                <c:pt idx="791">
                  <c:v>42472</c:v>
                </c:pt>
                <c:pt idx="792">
                  <c:v>42473</c:v>
                </c:pt>
                <c:pt idx="793">
                  <c:v>42474</c:v>
                </c:pt>
                <c:pt idx="794">
                  <c:v>42475</c:v>
                </c:pt>
                <c:pt idx="795">
                  <c:v>42478</c:v>
                </c:pt>
                <c:pt idx="796">
                  <c:v>42479</c:v>
                </c:pt>
                <c:pt idx="797">
                  <c:v>42480</c:v>
                </c:pt>
                <c:pt idx="798">
                  <c:v>42481</c:v>
                </c:pt>
                <c:pt idx="799">
                  <c:v>42482</c:v>
                </c:pt>
                <c:pt idx="800">
                  <c:v>42485</c:v>
                </c:pt>
                <c:pt idx="801">
                  <c:v>42486</c:v>
                </c:pt>
                <c:pt idx="802">
                  <c:v>42487</c:v>
                </c:pt>
                <c:pt idx="803">
                  <c:v>42488</c:v>
                </c:pt>
                <c:pt idx="804">
                  <c:v>42489</c:v>
                </c:pt>
                <c:pt idx="805">
                  <c:v>42492</c:v>
                </c:pt>
                <c:pt idx="806">
                  <c:v>42493</c:v>
                </c:pt>
                <c:pt idx="807">
                  <c:v>42494</c:v>
                </c:pt>
                <c:pt idx="808">
                  <c:v>42495</c:v>
                </c:pt>
                <c:pt idx="809">
                  <c:v>42496</c:v>
                </c:pt>
                <c:pt idx="810">
                  <c:v>42499</c:v>
                </c:pt>
                <c:pt idx="811">
                  <c:v>42500</c:v>
                </c:pt>
                <c:pt idx="812">
                  <c:v>42501</c:v>
                </c:pt>
                <c:pt idx="813">
                  <c:v>42502</c:v>
                </c:pt>
                <c:pt idx="814">
                  <c:v>42503</c:v>
                </c:pt>
                <c:pt idx="815">
                  <c:v>42506</c:v>
                </c:pt>
                <c:pt idx="816">
                  <c:v>42507</c:v>
                </c:pt>
                <c:pt idx="817">
                  <c:v>42508</c:v>
                </c:pt>
                <c:pt idx="818">
                  <c:v>42509</c:v>
                </c:pt>
                <c:pt idx="819">
                  <c:v>42510</c:v>
                </c:pt>
                <c:pt idx="820">
                  <c:v>42513</c:v>
                </c:pt>
                <c:pt idx="821">
                  <c:v>42514</c:v>
                </c:pt>
                <c:pt idx="822">
                  <c:v>42515</c:v>
                </c:pt>
                <c:pt idx="823">
                  <c:v>42516</c:v>
                </c:pt>
                <c:pt idx="824">
                  <c:v>42517</c:v>
                </c:pt>
                <c:pt idx="825">
                  <c:v>42520</c:v>
                </c:pt>
                <c:pt idx="826">
                  <c:v>42521</c:v>
                </c:pt>
                <c:pt idx="827">
                  <c:v>42522</c:v>
                </c:pt>
                <c:pt idx="828">
                  <c:v>42523</c:v>
                </c:pt>
                <c:pt idx="829">
                  <c:v>42524</c:v>
                </c:pt>
                <c:pt idx="830">
                  <c:v>42527</c:v>
                </c:pt>
                <c:pt idx="831">
                  <c:v>42528</c:v>
                </c:pt>
                <c:pt idx="832">
                  <c:v>42529</c:v>
                </c:pt>
                <c:pt idx="833">
                  <c:v>42530</c:v>
                </c:pt>
                <c:pt idx="834">
                  <c:v>42531</c:v>
                </c:pt>
                <c:pt idx="835">
                  <c:v>42534</c:v>
                </c:pt>
                <c:pt idx="836">
                  <c:v>42535</c:v>
                </c:pt>
                <c:pt idx="837">
                  <c:v>42536</c:v>
                </c:pt>
                <c:pt idx="838">
                  <c:v>42537</c:v>
                </c:pt>
                <c:pt idx="839">
                  <c:v>42538</c:v>
                </c:pt>
                <c:pt idx="840">
                  <c:v>42541</c:v>
                </c:pt>
                <c:pt idx="841">
                  <c:v>42542</c:v>
                </c:pt>
                <c:pt idx="842">
                  <c:v>42543</c:v>
                </c:pt>
                <c:pt idx="843">
                  <c:v>42544</c:v>
                </c:pt>
                <c:pt idx="844">
                  <c:v>42545</c:v>
                </c:pt>
                <c:pt idx="845">
                  <c:v>42548</c:v>
                </c:pt>
                <c:pt idx="846">
                  <c:v>42549</c:v>
                </c:pt>
                <c:pt idx="847">
                  <c:v>42550</c:v>
                </c:pt>
                <c:pt idx="848">
                  <c:v>42551</c:v>
                </c:pt>
                <c:pt idx="849">
                  <c:v>42552</c:v>
                </c:pt>
                <c:pt idx="850">
                  <c:v>42555</c:v>
                </c:pt>
                <c:pt idx="851">
                  <c:v>42556</c:v>
                </c:pt>
                <c:pt idx="852">
                  <c:v>42557</c:v>
                </c:pt>
                <c:pt idx="853">
                  <c:v>42558</c:v>
                </c:pt>
                <c:pt idx="854">
                  <c:v>42559</c:v>
                </c:pt>
                <c:pt idx="855">
                  <c:v>42562</c:v>
                </c:pt>
                <c:pt idx="856">
                  <c:v>42563</c:v>
                </c:pt>
                <c:pt idx="857">
                  <c:v>42564</c:v>
                </c:pt>
                <c:pt idx="858">
                  <c:v>42565</c:v>
                </c:pt>
                <c:pt idx="859">
                  <c:v>42566</c:v>
                </c:pt>
                <c:pt idx="860">
                  <c:v>42569</c:v>
                </c:pt>
                <c:pt idx="861">
                  <c:v>42570</c:v>
                </c:pt>
                <c:pt idx="862">
                  <c:v>42571</c:v>
                </c:pt>
                <c:pt idx="863">
                  <c:v>42572</c:v>
                </c:pt>
                <c:pt idx="864">
                  <c:v>42573</c:v>
                </c:pt>
                <c:pt idx="865">
                  <c:v>42576</c:v>
                </c:pt>
                <c:pt idx="866">
                  <c:v>42577</c:v>
                </c:pt>
                <c:pt idx="867">
                  <c:v>42578</c:v>
                </c:pt>
                <c:pt idx="868">
                  <c:v>42579</c:v>
                </c:pt>
                <c:pt idx="869">
                  <c:v>42580</c:v>
                </c:pt>
                <c:pt idx="870">
                  <c:v>42583</c:v>
                </c:pt>
                <c:pt idx="871">
                  <c:v>42584</c:v>
                </c:pt>
                <c:pt idx="872">
                  <c:v>42585</c:v>
                </c:pt>
                <c:pt idx="873">
                  <c:v>42586</c:v>
                </c:pt>
                <c:pt idx="874">
                  <c:v>42587</c:v>
                </c:pt>
                <c:pt idx="875">
                  <c:v>42590</c:v>
                </c:pt>
                <c:pt idx="876">
                  <c:v>42591</c:v>
                </c:pt>
                <c:pt idx="877">
                  <c:v>42592</c:v>
                </c:pt>
                <c:pt idx="878">
                  <c:v>42593</c:v>
                </c:pt>
                <c:pt idx="879">
                  <c:v>42594</c:v>
                </c:pt>
                <c:pt idx="880">
                  <c:v>42597</c:v>
                </c:pt>
                <c:pt idx="881">
                  <c:v>42598</c:v>
                </c:pt>
                <c:pt idx="882">
                  <c:v>42599</c:v>
                </c:pt>
                <c:pt idx="883">
                  <c:v>42600</c:v>
                </c:pt>
                <c:pt idx="884">
                  <c:v>42601</c:v>
                </c:pt>
                <c:pt idx="885">
                  <c:v>42604</c:v>
                </c:pt>
                <c:pt idx="886">
                  <c:v>42605</c:v>
                </c:pt>
                <c:pt idx="887">
                  <c:v>42606</c:v>
                </c:pt>
                <c:pt idx="888">
                  <c:v>42607</c:v>
                </c:pt>
                <c:pt idx="889">
                  <c:v>42608</c:v>
                </c:pt>
                <c:pt idx="890">
                  <c:v>42611</c:v>
                </c:pt>
                <c:pt idx="891">
                  <c:v>42612</c:v>
                </c:pt>
                <c:pt idx="892">
                  <c:v>42613</c:v>
                </c:pt>
                <c:pt idx="893">
                  <c:v>42614</c:v>
                </c:pt>
                <c:pt idx="894">
                  <c:v>42615</c:v>
                </c:pt>
                <c:pt idx="895">
                  <c:v>42618</c:v>
                </c:pt>
                <c:pt idx="896">
                  <c:v>42619</c:v>
                </c:pt>
                <c:pt idx="897">
                  <c:v>42620</c:v>
                </c:pt>
                <c:pt idx="898">
                  <c:v>42621</c:v>
                </c:pt>
                <c:pt idx="899">
                  <c:v>42622</c:v>
                </c:pt>
                <c:pt idx="900">
                  <c:v>42625</c:v>
                </c:pt>
                <c:pt idx="901">
                  <c:v>42626</c:v>
                </c:pt>
                <c:pt idx="902">
                  <c:v>42627</c:v>
                </c:pt>
                <c:pt idx="903">
                  <c:v>42628</c:v>
                </c:pt>
                <c:pt idx="904">
                  <c:v>42629</c:v>
                </c:pt>
                <c:pt idx="905">
                  <c:v>42632</c:v>
                </c:pt>
                <c:pt idx="906">
                  <c:v>42633</c:v>
                </c:pt>
                <c:pt idx="907">
                  <c:v>42634</c:v>
                </c:pt>
                <c:pt idx="908">
                  <c:v>42635</c:v>
                </c:pt>
                <c:pt idx="909">
                  <c:v>42636</c:v>
                </c:pt>
                <c:pt idx="910">
                  <c:v>42639</c:v>
                </c:pt>
                <c:pt idx="911">
                  <c:v>42640</c:v>
                </c:pt>
                <c:pt idx="912">
                  <c:v>42641</c:v>
                </c:pt>
                <c:pt idx="913">
                  <c:v>42642</c:v>
                </c:pt>
                <c:pt idx="914">
                  <c:v>42643</c:v>
                </c:pt>
                <c:pt idx="915">
                  <c:v>42646</c:v>
                </c:pt>
                <c:pt idx="916">
                  <c:v>42647</c:v>
                </c:pt>
                <c:pt idx="917">
                  <c:v>42648</c:v>
                </c:pt>
                <c:pt idx="918">
                  <c:v>42649</c:v>
                </c:pt>
                <c:pt idx="919">
                  <c:v>42650</c:v>
                </c:pt>
                <c:pt idx="920">
                  <c:v>42653</c:v>
                </c:pt>
                <c:pt idx="921">
                  <c:v>42654</c:v>
                </c:pt>
                <c:pt idx="922">
                  <c:v>42655</c:v>
                </c:pt>
                <c:pt idx="923">
                  <c:v>42656</c:v>
                </c:pt>
                <c:pt idx="924">
                  <c:v>42657</c:v>
                </c:pt>
                <c:pt idx="925">
                  <c:v>42660</c:v>
                </c:pt>
                <c:pt idx="926">
                  <c:v>42661</c:v>
                </c:pt>
                <c:pt idx="927">
                  <c:v>42662</c:v>
                </c:pt>
                <c:pt idx="928">
                  <c:v>42663</c:v>
                </c:pt>
                <c:pt idx="929">
                  <c:v>42664</c:v>
                </c:pt>
                <c:pt idx="930">
                  <c:v>42667</c:v>
                </c:pt>
                <c:pt idx="931">
                  <c:v>42668</c:v>
                </c:pt>
                <c:pt idx="932">
                  <c:v>42669</c:v>
                </c:pt>
                <c:pt idx="933">
                  <c:v>42670</c:v>
                </c:pt>
                <c:pt idx="934">
                  <c:v>42671</c:v>
                </c:pt>
                <c:pt idx="935">
                  <c:v>42674</c:v>
                </c:pt>
                <c:pt idx="936">
                  <c:v>42675</c:v>
                </c:pt>
                <c:pt idx="937">
                  <c:v>42676</c:v>
                </c:pt>
                <c:pt idx="938">
                  <c:v>42677</c:v>
                </c:pt>
                <c:pt idx="939">
                  <c:v>42678</c:v>
                </c:pt>
                <c:pt idx="940">
                  <c:v>42681</c:v>
                </c:pt>
                <c:pt idx="941">
                  <c:v>42682</c:v>
                </c:pt>
                <c:pt idx="942">
                  <c:v>42683</c:v>
                </c:pt>
                <c:pt idx="943">
                  <c:v>42684</c:v>
                </c:pt>
                <c:pt idx="944">
                  <c:v>42685</c:v>
                </c:pt>
                <c:pt idx="945">
                  <c:v>42688</c:v>
                </c:pt>
                <c:pt idx="946">
                  <c:v>42689</c:v>
                </c:pt>
                <c:pt idx="947">
                  <c:v>42690</c:v>
                </c:pt>
                <c:pt idx="948">
                  <c:v>42691</c:v>
                </c:pt>
                <c:pt idx="949">
                  <c:v>42692</c:v>
                </c:pt>
                <c:pt idx="950">
                  <c:v>42695</c:v>
                </c:pt>
                <c:pt idx="951">
                  <c:v>42696</c:v>
                </c:pt>
                <c:pt idx="952">
                  <c:v>42697</c:v>
                </c:pt>
                <c:pt idx="953">
                  <c:v>42698</c:v>
                </c:pt>
                <c:pt idx="954">
                  <c:v>42699</c:v>
                </c:pt>
                <c:pt idx="955">
                  <c:v>42702</c:v>
                </c:pt>
                <c:pt idx="956">
                  <c:v>42703</c:v>
                </c:pt>
                <c:pt idx="957">
                  <c:v>42704</c:v>
                </c:pt>
                <c:pt idx="958">
                  <c:v>42705</c:v>
                </c:pt>
                <c:pt idx="959">
                  <c:v>42706</c:v>
                </c:pt>
                <c:pt idx="960">
                  <c:v>42709</c:v>
                </c:pt>
                <c:pt idx="961">
                  <c:v>42710</c:v>
                </c:pt>
                <c:pt idx="962">
                  <c:v>42711</c:v>
                </c:pt>
                <c:pt idx="963">
                  <c:v>42712</c:v>
                </c:pt>
                <c:pt idx="964">
                  <c:v>42713</c:v>
                </c:pt>
                <c:pt idx="965">
                  <c:v>42716</c:v>
                </c:pt>
                <c:pt idx="966">
                  <c:v>42717</c:v>
                </c:pt>
                <c:pt idx="967">
                  <c:v>42718</c:v>
                </c:pt>
                <c:pt idx="968">
                  <c:v>42719</c:v>
                </c:pt>
                <c:pt idx="969">
                  <c:v>42720</c:v>
                </c:pt>
                <c:pt idx="970">
                  <c:v>42723</c:v>
                </c:pt>
                <c:pt idx="971">
                  <c:v>42724</c:v>
                </c:pt>
                <c:pt idx="972">
                  <c:v>42725</c:v>
                </c:pt>
                <c:pt idx="973">
                  <c:v>42726</c:v>
                </c:pt>
                <c:pt idx="974">
                  <c:v>42727</c:v>
                </c:pt>
                <c:pt idx="975">
                  <c:v>42730</c:v>
                </c:pt>
                <c:pt idx="976">
                  <c:v>42731</c:v>
                </c:pt>
                <c:pt idx="977">
                  <c:v>42732</c:v>
                </c:pt>
                <c:pt idx="978">
                  <c:v>42733</c:v>
                </c:pt>
                <c:pt idx="979">
                  <c:v>42734</c:v>
                </c:pt>
                <c:pt idx="980">
                  <c:v>42737</c:v>
                </c:pt>
                <c:pt idx="981">
                  <c:v>42738</c:v>
                </c:pt>
                <c:pt idx="982">
                  <c:v>42739</c:v>
                </c:pt>
                <c:pt idx="983">
                  <c:v>42740</c:v>
                </c:pt>
                <c:pt idx="984">
                  <c:v>42741</c:v>
                </c:pt>
                <c:pt idx="985">
                  <c:v>42744</c:v>
                </c:pt>
                <c:pt idx="986">
                  <c:v>42745</c:v>
                </c:pt>
                <c:pt idx="987">
                  <c:v>42746</c:v>
                </c:pt>
                <c:pt idx="988">
                  <c:v>42747</c:v>
                </c:pt>
                <c:pt idx="989">
                  <c:v>42748</c:v>
                </c:pt>
                <c:pt idx="990">
                  <c:v>42751</c:v>
                </c:pt>
                <c:pt idx="991">
                  <c:v>42752</c:v>
                </c:pt>
                <c:pt idx="992">
                  <c:v>42753</c:v>
                </c:pt>
                <c:pt idx="993">
                  <c:v>42754</c:v>
                </c:pt>
                <c:pt idx="994">
                  <c:v>42755</c:v>
                </c:pt>
                <c:pt idx="995">
                  <c:v>42758</c:v>
                </c:pt>
                <c:pt idx="996">
                  <c:v>42759</c:v>
                </c:pt>
                <c:pt idx="997">
                  <c:v>42760</c:v>
                </c:pt>
                <c:pt idx="998">
                  <c:v>42761</c:v>
                </c:pt>
                <c:pt idx="999">
                  <c:v>42762</c:v>
                </c:pt>
                <c:pt idx="1000">
                  <c:v>42765</c:v>
                </c:pt>
                <c:pt idx="1001">
                  <c:v>42766</c:v>
                </c:pt>
                <c:pt idx="1002">
                  <c:v>42767</c:v>
                </c:pt>
                <c:pt idx="1003">
                  <c:v>42768</c:v>
                </c:pt>
                <c:pt idx="1004">
                  <c:v>42769</c:v>
                </c:pt>
                <c:pt idx="1005">
                  <c:v>42772</c:v>
                </c:pt>
                <c:pt idx="1006">
                  <c:v>42773</c:v>
                </c:pt>
                <c:pt idx="1007">
                  <c:v>42774</c:v>
                </c:pt>
                <c:pt idx="1008">
                  <c:v>42775</c:v>
                </c:pt>
                <c:pt idx="1009">
                  <c:v>42776</c:v>
                </c:pt>
                <c:pt idx="1010">
                  <c:v>42779</c:v>
                </c:pt>
                <c:pt idx="1011">
                  <c:v>42780</c:v>
                </c:pt>
                <c:pt idx="1012">
                  <c:v>42781</c:v>
                </c:pt>
                <c:pt idx="1013">
                  <c:v>42782</c:v>
                </c:pt>
                <c:pt idx="1014">
                  <c:v>42783</c:v>
                </c:pt>
                <c:pt idx="1015">
                  <c:v>42786</c:v>
                </c:pt>
                <c:pt idx="1016">
                  <c:v>42787</c:v>
                </c:pt>
                <c:pt idx="1017">
                  <c:v>42788</c:v>
                </c:pt>
                <c:pt idx="1018">
                  <c:v>42789</c:v>
                </c:pt>
                <c:pt idx="1019">
                  <c:v>42790</c:v>
                </c:pt>
                <c:pt idx="1020">
                  <c:v>42793</c:v>
                </c:pt>
                <c:pt idx="1021">
                  <c:v>42794</c:v>
                </c:pt>
                <c:pt idx="1022">
                  <c:v>42795</c:v>
                </c:pt>
                <c:pt idx="1023">
                  <c:v>42796</c:v>
                </c:pt>
                <c:pt idx="1024">
                  <c:v>42797</c:v>
                </c:pt>
                <c:pt idx="1025">
                  <c:v>42800</c:v>
                </c:pt>
                <c:pt idx="1026">
                  <c:v>42801</c:v>
                </c:pt>
                <c:pt idx="1027">
                  <c:v>42802</c:v>
                </c:pt>
                <c:pt idx="1028">
                  <c:v>42803</c:v>
                </c:pt>
                <c:pt idx="1029">
                  <c:v>42804</c:v>
                </c:pt>
                <c:pt idx="1030">
                  <c:v>42807</c:v>
                </c:pt>
                <c:pt idx="1031">
                  <c:v>42808</c:v>
                </c:pt>
                <c:pt idx="1032">
                  <c:v>42809</c:v>
                </c:pt>
                <c:pt idx="1033">
                  <c:v>42810</c:v>
                </c:pt>
                <c:pt idx="1034">
                  <c:v>42811</c:v>
                </c:pt>
                <c:pt idx="1035">
                  <c:v>42814</c:v>
                </c:pt>
                <c:pt idx="1036">
                  <c:v>42815</c:v>
                </c:pt>
                <c:pt idx="1037">
                  <c:v>42816</c:v>
                </c:pt>
                <c:pt idx="1038">
                  <c:v>42817</c:v>
                </c:pt>
                <c:pt idx="1039">
                  <c:v>42818</c:v>
                </c:pt>
                <c:pt idx="1040">
                  <c:v>42821</c:v>
                </c:pt>
                <c:pt idx="1041">
                  <c:v>42822</c:v>
                </c:pt>
                <c:pt idx="1042">
                  <c:v>42823</c:v>
                </c:pt>
                <c:pt idx="1043">
                  <c:v>42824</c:v>
                </c:pt>
                <c:pt idx="1044">
                  <c:v>42825</c:v>
                </c:pt>
                <c:pt idx="1045">
                  <c:v>42828</c:v>
                </c:pt>
                <c:pt idx="1046">
                  <c:v>42829</c:v>
                </c:pt>
                <c:pt idx="1047">
                  <c:v>42830</c:v>
                </c:pt>
                <c:pt idx="1048">
                  <c:v>42831</c:v>
                </c:pt>
                <c:pt idx="1049">
                  <c:v>42832</c:v>
                </c:pt>
                <c:pt idx="1050">
                  <c:v>42835</c:v>
                </c:pt>
                <c:pt idx="1051">
                  <c:v>42836</c:v>
                </c:pt>
                <c:pt idx="1052">
                  <c:v>42837</c:v>
                </c:pt>
                <c:pt idx="1053">
                  <c:v>42838</c:v>
                </c:pt>
                <c:pt idx="1054">
                  <c:v>42839</c:v>
                </c:pt>
                <c:pt idx="1055">
                  <c:v>42842</c:v>
                </c:pt>
                <c:pt idx="1056">
                  <c:v>42843</c:v>
                </c:pt>
                <c:pt idx="1057">
                  <c:v>42844</c:v>
                </c:pt>
                <c:pt idx="1058">
                  <c:v>42845</c:v>
                </c:pt>
                <c:pt idx="1059">
                  <c:v>42846</c:v>
                </c:pt>
                <c:pt idx="1060">
                  <c:v>42849</c:v>
                </c:pt>
                <c:pt idx="1061">
                  <c:v>42850</c:v>
                </c:pt>
                <c:pt idx="1062">
                  <c:v>42851</c:v>
                </c:pt>
                <c:pt idx="1063">
                  <c:v>42852</c:v>
                </c:pt>
                <c:pt idx="1064">
                  <c:v>42853</c:v>
                </c:pt>
                <c:pt idx="1065">
                  <c:v>42856</c:v>
                </c:pt>
                <c:pt idx="1066">
                  <c:v>42857</c:v>
                </c:pt>
                <c:pt idx="1067">
                  <c:v>42858</c:v>
                </c:pt>
                <c:pt idx="1068">
                  <c:v>42859</c:v>
                </c:pt>
                <c:pt idx="1069">
                  <c:v>42860</c:v>
                </c:pt>
                <c:pt idx="1070">
                  <c:v>42863</c:v>
                </c:pt>
                <c:pt idx="1071">
                  <c:v>42864</c:v>
                </c:pt>
                <c:pt idx="1072">
                  <c:v>42865</c:v>
                </c:pt>
                <c:pt idx="1073">
                  <c:v>42866</c:v>
                </c:pt>
                <c:pt idx="1074">
                  <c:v>42867</c:v>
                </c:pt>
                <c:pt idx="1075">
                  <c:v>42870</c:v>
                </c:pt>
                <c:pt idx="1076">
                  <c:v>42871</c:v>
                </c:pt>
                <c:pt idx="1077">
                  <c:v>42872</c:v>
                </c:pt>
                <c:pt idx="1078">
                  <c:v>42873</c:v>
                </c:pt>
                <c:pt idx="1079">
                  <c:v>42874</c:v>
                </c:pt>
                <c:pt idx="1080">
                  <c:v>42877</c:v>
                </c:pt>
                <c:pt idx="1081">
                  <c:v>42878</c:v>
                </c:pt>
                <c:pt idx="1082">
                  <c:v>42879</c:v>
                </c:pt>
                <c:pt idx="1083">
                  <c:v>42880</c:v>
                </c:pt>
                <c:pt idx="1084">
                  <c:v>42881</c:v>
                </c:pt>
                <c:pt idx="1085">
                  <c:v>42884</c:v>
                </c:pt>
                <c:pt idx="1086">
                  <c:v>42885</c:v>
                </c:pt>
                <c:pt idx="1087">
                  <c:v>42886</c:v>
                </c:pt>
                <c:pt idx="1088">
                  <c:v>42887</c:v>
                </c:pt>
                <c:pt idx="1089">
                  <c:v>42888</c:v>
                </c:pt>
                <c:pt idx="1090">
                  <c:v>42891</c:v>
                </c:pt>
                <c:pt idx="1091">
                  <c:v>42892</c:v>
                </c:pt>
                <c:pt idx="1092">
                  <c:v>42893</c:v>
                </c:pt>
                <c:pt idx="1093">
                  <c:v>42894</c:v>
                </c:pt>
                <c:pt idx="1094">
                  <c:v>42895</c:v>
                </c:pt>
                <c:pt idx="1095">
                  <c:v>42898</c:v>
                </c:pt>
                <c:pt idx="1096">
                  <c:v>42899</c:v>
                </c:pt>
                <c:pt idx="1097">
                  <c:v>42900</c:v>
                </c:pt>
                <c:pt idx="1098">
                  <c:v>42901</c:v>
                </c:pt>
                <c:pt idx="1099">
                  <c:v>42902</c:v>
                </c:pt>
                <c:pt idx="1100">
                  <c:v>42905</c:v>
                </c:pt>
                <c:pt idx="1101">
                  <c:v>42906</c:v>
                </c:pt>
                <c:pt idx="1102">
                  <c:v>42907</c:v>
                </c:pt>
                <c:pt idx="1103">
                  <c:v>42908</c:v>
                </c:pt>
                <c:pt idx="1104">
                  <c:v>42909</c:v>
                </c:pt>
                <c:pt idx="1105">
                  <c:v>42912</c:v>
                </c:pt>
                <c:pt idx="1106">
                  <c:v>42913</c:v>
                </c:pt>
                <c:pt idx="1107">
                  <c:v>42914</c:v>
                </c:pt>
                <c:pt idx="1108">
                  <c:v>42915</c:v>
                </c:pt>
                <c:pt idx="1109">
                  <c:v>42916</c:v>
                </c:pt>
                <c:pt idx="1110">
                  <c:v>42919</c:v>
                </c:pt>
                <c:pt idx="1111">
                  <c:v>42920</c:v>
                </c:pt>
                <c:pt idx="1112">
                  <c:v>42921</c:v>
                </c:pt>
                <c:pt idx="1113">
                  <c:v>42922</c:v>
                </c:pt>
                <c:pt idx="1114">
                  <c:v>42923</c:v>
                </c:pt>
                <c:pt idx="1115">
                  <c:v>42926</c:v>
                </c:pt>
                <c:pt idx="1116">
                  <c:v>42927</c:v>
                </c:pt>
                <c:pt idx="1117">
                  <c:v>42928</c:v>
                </c:pt>
                <c:pt idx="1118">
                  <c:v>42929</c:v>
                </c:pt>
                <c:pt idx="1119">
                  <c:v>42930</c:v>
                </c:pt>
                <c:pt idx="1120">
                  <c:v>42933</c:v>
                </c:pt>
                <c:pt idx="1121">
                  <c:v>42934</c:v>
                </c:pt>
                <c:pt idx="1122">
                  <c:v>42935</c:v>
                </c:pt>
                <c:pt idx="1123">
                  <c:v>42936</c:v>
                </c:pt>
                <c:pt idx="1124">
                  <c:v>42937</c:v>
                </c:pt>
                <c:pt idx="1125">
                  <c:v>42940</c:v>
                </c:pt>
                <c:pt idx="1126">
                  <c:v>42941</c:v>
                </c:pt>
                <c:pt idx="1127">
                  <c:v>42942</c:v>
                </c:pt>
                <c:pt idx="1128">
                  <c:v>42943</c:v>
                </c:pt>
                <c:pt idx="1129">
                  <c:v>42944</c:v>
                </c:pt>
                <c:pt idx="1130">
                  <c:v>42947</c:v>
                </c:pt>
                <c:pt idx="1131">
                  <c:v>42948</c:v>
                </c:pt>
                <c:pt idx="1132">
                  <c:v>42949</c:v>
                </c:pt>
                <c:pt idx="1133">
                  <c:v>42950</c:v>
                </c:pt>
                <c:pt idx="1134">
                  <c:v>42951</c:v>
                </c:pt>
                <c:pt idx="1135">
                  <c:v>42954</c:v>
                </c:pt>
                <c:pt idx="1136">
                  <c:v>42955</c:v>
                </c:pt>
                <c:pt idx="1137">
                  <c:v>42956</c:v>
                </c:pt>
                <c:pt idx="1138">
                  <c:v>42957</c:v>
                </c:pt>
                <c:pt idx="1139">
                  <c:v>42958</c:v>
                </c:pt>
                <c:pt idx="1140">
                  <c:v>42961</c:v>
                </c:pt>
                <c:pt idx="1141">
                  <c:v>42962</c:v>
                </c:pt>
                <c:pt idx="1142">
                  <c:v>42963</c:v>
                </c:pt>
                <c:pt idx="1143">
                  <c:v>42964</c:v>
                </c:pt>
                <c:pt idx="1144">
                  <c:v>42965</c:v>
                </c:pt>
                <c:pt idx="1145">
                  <c:v>42968</c:v>
                </c:pt>
                <c:pt idx="1146">
                  <c:v>42969</c:v>
                </c:pt>
                <c:pt idx="1147">
                  <c:v>42970</c:v>
                </c:pt>
                <c:pt idx="1148">
                  <c:v>42971</c:v>
                </c:pt>
                <c:pt idx="1149">
                  <c:v>42972</c:v>
                </c:pt>
                <c:pt idx="1150">
                  <c:v>42975</c:v>
                </c:pt>
                <c:pt idx="1151">
                  <c:v>42976</c:v>
                </c:pt>
                <c:pt idx="1152">
                  <c:v>42977</c:v>
                </c:pt>
                <c:pt idx="1153">
                  <c:v>42978</c:v>
                </c:pt>
                <c:pt idx="1154">
                  <c:v>42979</c:v>
                </c:pt>
                <c:pt idx="1155">
                  <c:v>42982</c:v>
                </c:pt>
                <c:pt idx="1156">
                  <c:v>42983</c:v>
                </c:pt>
                <c:pt idx="1157">
                  <c:v>42984</c:v>
                </c:pt>
                <c:pt idx="1158">
                  <c:v>42985</c:v>
                </c:pt>
                <c:pt idx="1159">
                  <c:v>42986</c:v>
                </c:pt>
                <c:pt idx="1160">
                  <c:v>42989</c:v>
                </c:pt>
                <c:pt idx="1161">
                  <c:v>42990</c:v>
                </c:pt>
                <c:pt idx="1162">
                  <c:v>42991</c:v>
                </c:pt>
                <c:pt idx="1163">
                  <c:v>42992</c:v>
                </c:pt>
                <c:pt idx="1164">
                  <c:v>42993</c:v>
                </c:pt>
                <c:pt idx="1165">
                  <c:v>42996</c:v>
                </c:pt>
                <c:pt idx="1166">
                  <c:v>42997</c:v>
                </c:pt>
                <c:pt idx="1167">
                  <c:v>42998</c:v>
                </c:pt>
                <c:pt idx="1168">
                  <c:v>42999</c:v>
                </c:pt>
                <c:pt idx="1169">
                  <c:v>43000</c:v>
                </c:pt>
                <c:pt idx="1170">
                  <c:v>43003</c:v>
                </c:pt>
                <c:pt idx="1171">
                  <c:v>43004</c:v>
                </c:pt>
                <c:pt idx="1172">
                  <c:v>43005</c:v>
                </c:pt>
                <c:pt idx="1173">
                  <c:v>43006</c:v>
                </c:pt>
                <c:pt idx="1174">
                  <c:v>43007</c:v>
                </c:pt>
                <c:pt idx="1175">
                  <c:v>43010</c:v>
                </c:pt>
                <c:pt idx="1176">
                  <c:v>43011</c:v>
                </c:pt>
                <c:pt idx="1177">
                  <c:v>43012</c:v>
                </c:pt>
                <c:pt idx="1178">
                  <c:v>43013</c:v>
                </c:pt>
                <c:pt idx="1179">
                  <c:v>43014</c:v>
                </c:pt>
                <c:pt idx="1180">
                  <c:v>43017</c:v>
                </c:pt>
                <c:pt idx="1181">
                  <c:v>43018</c:v>
                </c:pt>
                <c:pt idx="1182">
                  <c:v>43019</c:v>
                </c:pt>
                <c:pt idx="1183">
                  <c:v>43020</c:v>
                </c:pt>
                <c:pt idx="1184">
                  <c:v>43021</c:v>
                </c:pt>
                <c:pt idx="1185">
                  <c:v>43024</c:v>
                </c:pt>
                <c:pt idx="1186">
                  <c:v>43025</c:v>
                </c:pt>
                <c:pt idx="1187">
                  <c:v>43026</c:v>
                </c:pt>
                <c:pt idx="1188">
                  <c:v>43027</c:v>
                </c:pt>
                <c:pt idx="1189">
                  <c:v>43028</c:v>
                </c:pt>
                <c:pt idx="1190">
                  <c:v>43031</c:v>
                </c:pt>
                <c:pt idx="1191">
                  <c:v>43032</c:v>
                </c:pt>
                <c:pt idx="1192">
                  <c:v>43033</c:v>
                </c:pt>
                <c:pt idx="1193">
                  <c:v>43034</c:v>
                </c:pt>
                <c:pt idx="1194">
                  <c:v>43035</c:v>
                </c:pt>
                <c:pt idx="1195">
                  <c:v>43038</c:v>
                </c:pt>
                <c:pt idx="1196">
                  <c:v>43039</c:v>
                </c:pt>
                <c:pt idx="1197">
                  <c:v>43040</c:v>
                </c:pt>
                <c:pt idx="1198">
                  <c:v>43041</c:v>
                </c:pt>
                <c:pt idx="1199">
                  <c:v>43042</c:v>
                </c:pt>
                <c:pt idx="1200">
                  <c:v>43045</c:v>
                </c:pt>
                <c:pt idx="1201">
                  <c:v>43046</c:v>
                </c:pt>
                <c:pt idx="1202">
                  <c:v>43047</c:v>
                </c:pt>
                <c:pt idx="1203">
                  <c:v>43048</c:v>
                </c:pt>
                <c:pt idx="1204">
                  <c:v>43049</c:v>
                </c:pt>
                <c:pt idx="1205">
                  <c:v>43052</c:v>
                </c:pt>
                <c:pt idx="1206">
                  <c:v>43053</c:v>
                </c:pt>
                <c:pt idx="1207">
                  <c:v>43054</c:v>
                </c:pt>
                <c:pt idx="1208">
                  <c:v>43055</c:v>
                </c:pt>
                <c:pt idx="1209">
                  <c:v>43056</c:v>
                </c:pt>
                <c:pt idx="1210">
                  <c:v>43059</c:v>
                </c:pt>
                <c:pt idx="1211">
                  <c:v>43060</c:v>
                </c:pt>
                <c:pt idx="1212">
                  <c:v>43061</c:v>
                </c:pt>
                <c:pt idx="1213">
                  <c:v>43062</c:v>
                </c:pt>
                <c:pt idx="1214">
                  <c:v>43063</c:v>
                </c:pt>
                <c:pt idx="1215">
                  <c:v>43066</c:v>
                </c:pt>
                <c:pt idx="1216">
                  <c:v>43067</c:v>
                </c:pt>
                <c:pt idx="1217">
                  <c:v>43068</c:v>
                </c:pt>
                <c:pt idx="1218">
                  <c:v>43069</c:v>
                </c:pt>
                <c:pt idx="1219">
                  <c:v>43070</c:v>
                </c:pt>
                <c:pt idx="1220">
                  <c:v>43073</c:v>
                </c:pt>
                <c:pt idx="1221">
                  <c:v>43074</c:v>
                </c:pt>
                <c:pt idx="1222">
                  <c:v>43075</c:v>
                </c:pt>
                <c:pt idx="1223">
                  <c:v>43076</c:v>
                </c:pt>
                <c:pt idx="1224">
                  <c:v>43077</c:v>
                </c:pt>
                <c:pt idx="1225">
                  <c:v>43080</c:v>
                </c:pt>
                <c:pt idx="1226">
                  <c:v>43081</c:v>
                </c:pt>
                <c:pt idx="1227">
                  <c:v>43082</c:v>
                </c:pt>
                <c:pt idx="1228">
                  <c:v>43083</c:v>
                </c:pt>
                <c:pt idx="1229">
                  <c:v>43084</c:v>
                </c:pt>
                <c:pt idx="1230">
                  <c:v>43087</c:v>
                </c:pt>
                <c:pt idx="1231">
                  <c:v>43088</c:v>
                </c:pt>
                <c:pt idx="1232">
                  <c:v>43089</c:v>
                </c:pt>
                <c:pt idx="1233">
                  <c:v>43090</c:v>
                </c:pt>
                <c:pt idx="1234">
                  <c:v>43091</c:v>
                </c:pt>
                <c:pt idx="1235">
                  <c:v>43094</c:v>
                </c:pt>
                <c:pt idx="1236">
                  <c:v>43095</c:v>
                </c:pt>
                <c:pt idx="1237">
                  <c:v>43096</c:v>
                </c:pt>
                <c:pt idx="1238">
                  <c:v>43097</c:v>
                </c:pt>
                <c:pt idx="1239">
                  <c:v>43098</c:v>
                </c:pt>
                <c:pt idx="1240">
                  <c:v>43101</c:v>
                </c:pt>
                <c:pt idx="1241">
                  <c:v>43102</c:v>
                </c:pt>
                <c:pt idx="1242">
                  <c:v>43103</c:v>
                </c:pt>
                <c:pt idx="1243">
                  <c:v>43104</c:v>
                </c:pt>
                <c:pt idx="1244">
                  <c:v>43105</c:v>
                </c:pt>
                <c:pt idx="1245">
                  <c:v>43108</c:v>
                </c:pt>
                <c:pt idx="1246">
                  <c:v>43109</c:v>
                </c:pt>
                <c:pt idx="1247">
                  <c:v>43110</c:v>
                </c:pt>
                <c:pt idx="1248">
                  <c:v>43111</c:v>
                </c:pt>
                <c:pt idx="1249">
                  <c:v>43112</c:v>
                </c:pt>
                <c:pt idx="1250">
                  <c:v>43115</c:v>
                </c:pt>
                <c:pt idx="1251">
                  <c:v>43116</c:v>
                </c:pt>
                <c:pt idx="1252">
                  <c:v>43117</c:v>
                </c:pt>
                <c:pt idx="1253">
                  <c:v>43118</c:v>
                </c:pt>
                <c:pt idx="1254">
                  <c:v>43119</c:v>
                </c:pt>
                <c:pt idx="1255">
                  <c:v>43122</c:v>
                </c:pt>
                <c:pt idx="1256">
                  <c:v>43123</c:v>
                </c:pt>
                <c:pt idx="1257">
                  <c:v>43124</c:v>
                </c:pt>
                <c:pt idx="1258">
                  <c:v>43125</c:v>
                </c:pt>
                <c:pt idx="1259">
                  <c:v>43126</c:v>
                </c:pt>
                <c:pt idx="1260">
                  <c:v>43129</c:v>
                </c:pt>
                <c:pt idx="1261">
                  <c:v>43130</c:v>
                </c:pt>
                <c:pt idx="1262">
                  <c:v>43131</c:v>
                </c:pt>
                <c:pt idx="1263">
                  <c:v>43132</c:v>
                </c:pt>
                <c:pt idx="1264">
                  <c:v>43133</c:v>
                </c:pt>
                <c:pt idx="1265">
                  <c:v>43136</c:v>
                </c:pt>
                <c:pt idx="1266">
                  <c:v>43137</c:v>
                </c:pt>
                <c:pt idx="1267">
                  <c:v>43138</c:v>
                </c:pt>
                <c:pt idx="1268">
                  <c:v>43139</c:v>
                </c:pt>
                <c:pt idx="1269">
                  <c:v>43140</c:v>
                </c:pt>
                <c:pt idx="1270">
                  <c:v>43143</c:v>
                </c:pt>
                <c:pt idx="1271">
                  <c:v>43144</c:v>
                </c:pt>
                <c:pt idx="1272">
                  <c:v>43145</c:v>
                </c:pt>
                <c:pt idx="1273">
                  <c:v>43146</c:v>
                </c:pt>
                <c:pt idx="1274">
                  <c:v>43147</c:v>
                </c:pt>
                <c:pt idx="1275">
                  <c:v>43150</c:v>
                </c:pt>
                <c:pt idx="1276">
                  <c:v>43151</c:v>
                </c:pt>
                <c:pt idx="1277">
                  <c:v>43152</c:v>
                </c:pt>
                <c:pt idx="1278">
                  <c:v>43153</c:v>
                </c:pt>
                <c:pt idx="1279">
                  <c:v>43154</c:v>
                </c:pt>
                <c:pt idx="1280">
                  <c:v>43157</c:v>
                </c:pt>
                <c:pt idx="1281">
                  <c:v>43158</c:v>
                </c:pt>
                <c:pt idx="1282">
                  <c:v>43159</c:v>
                </c:pt>
                <c:pt idx="1283">
                  <c:v>43160</c:v>
                </c:pt>
                <c:pt idx="1284">
                  <c:v>43161</c:v>
                </c:pt>
                <c:pt idx="1285">
                  <c:v>43164</c:v>
                </c:pt>
                <c:pt idx="1286">
                  <c:v>43165</c:v>
                </c:pt>
                <c:pt idx="1287">
                  <c:v>43166</c:v>
                </c:pt>
                <c:pt idx="1288">
                  <c:v>43167</c:v>
                </c:pt>
                <c:pt idx="1289">
                  <c:v>43168</c:v>
                </c:pt>
                <c:pt idx="1290">
                  <c:v>43171</c:v>
                </c:pt>
                <c:pt idx="1291">
                  <c:v>43172</c:v>
                </c:pt>
                <c:pt idx="1292">
                  <c:v>43173</c:v>
                </c:pt>
                <c:pt idx="1293">
                  <c:v>43174</c:v>
                </c:pt>
                <c:pt idx="1294">
                  <c:v>43175</c:v>
                </c:pt>
                <c:pt idx="1295">
                  <c:v>43178</c:v>
                </c:pt>
                <c:pt idx="1296">
                  <c:v>43179</c:v>
                </c:pt>
                <c:pt idx="1297">
                  <c:v>43180</c:v>
                </c:pt>
                <c:pt idx="1298">
                  <c:v>43181</c:v>
                </c:pt>
                <c:pt idx="1299">
                  <c:v>43182</c:v>
                </c:pt>
                <c:pt idx="1300">
                  <c:v>43185</c:v>
                </c:pt>
                <c:pt idx="1301">
                  <c:v>43186</c:v>
                </c:pt>
                <c:pt idx="1302">
                  <c:v>43187</c:v>
                </c:pt>
                <c:pt idx="1303">
                  <c:v>43188</c:v>
                </c:pt>
                <c:pt idx="1304">
                  <c:v>43189</c:v>
                </c:pt>
                <c:pt idx="1305">
                  <c:v>43192</c:v>
                </c:pt>
                <c:pt idx="1306">
                  <c:v>43193</c:v>
                </c:pt>
                <c:pt idx="1307">
                  <c:v>43194</c:v>
                </c:pt>
                <c:pt idx="1308">
                  <c:v>43195</c:v>
                </c:pt>
                <c:pt idx="1309">
                  <c:v>43196</c:v>
                </c:pt>
                <c:pt idx="1310">
                  <c:v>43199</c:v>
                </c:pt>
                <c:pt idx="1311">
                  <c:v>43200</c:v>
                </c:pt>
                <c:pt idx="1312">
                  <c:v>43201</c:v>
                </c:pt>
                <c:pt idx="1313">
                  <c:v>43202</c:v>
                </c:pt>
                <c:pt idx="1314">
                  <c:v>43203</c:v>
                </c:pt>
                <c:pt idx="1315">
                  <c:v>43206</c:v>
                </c:pt>
                <c:pt idx="1316">
                  <c:v>43207</c:v>
                </c:pt>
                <c:pt idx="1317">
                  <c:v>43208</c:v>
                </c:pt>
                <c:pt idx="1318">
                  <c:v>43209</c:v>
                </c:pt>
                <c:pt idx="1319">
                  <c:v>43210</c:v>
                </c:pt>
                <c:pt idx="1320">
                  <c:v>43213</c:v>
                </c:pt>
                <c:pt idx="1321">
                  <c:v>43214</c:v>
                </c:pt>
                <c:pt idx="1322">
                  <c:v>43215</c:v>
                </c:pt>
                <c:pt idx="1323">
                  <c:v>43216</c:v>
                </c:pt>
                <c:pt idx="1324">
                  <c:v>43217</c:v>
                </c:pt>
                <c:pt idx="1325">
                  <c:v>43220</c:v>
                </c:pt>
                <c:pt idx="1326">
                  <c:v>43221</c:v>
                </c:pt>
                <c:pt idx="1327">
                  <c:v>43222</c:v>
                </c:pt>
                <c:pt idx="1328">
                  <c:v>43223</c:v>
                </c:pt>
                <c:pt idx="1329">
                  <c:v>43224</c:v>
                </c:pt>
                <c:pt idx="1330">
                  <c:v>43227</c:v>
                </c:pt>
                <c:pt idx="1331">
                  <c:v>43228</c:v>
                </c:pt>
                <c:pt idx="1332">
                  <c:v>43229</c:v>
                </c:pt>
                <c:pt idx="1333">
                  <c:v>43230</c:v>
                </c:pt>
                <c:pt idx="1334">
                  <c:v>43231</c:v>
                </c:pt>
                <c:pt idx="1335">
                  <c:v>43234</c:v>
                </c:pt>
                <c:pt idx="1336">
                  <c:v>43235</c:v>
                </c:pt>
                <c:pt idx="1337">
                  <c:v>43236</c:v>
                </c:pt>
                <c:pt idx="1338">
                  <c:v>43237</c:v>
                </c:pt>
                <c:pt idx="1339">
                  <c:v>43238</c:v>
                </c:pt>
                <c:pt idx="1340">
                  <c:v>43241</c:v>
                </c:pt>
                <c:pt idx="1341">
                  <c:v>43242</c:v>
                </c:pt>
                <c:pt idx="1342">
                  <c:v>43243</c:v>
                </c:pt>
                <c:pt idx="1343">
                  <c:v>43244</c:v>
                </c:pt>
                <c:pt idx="1344">
                  <c:v>43245</c:v>
                </c:pt>
                <c:pt idx="1345">
                  <c:v>43248</c:v>
                </c:pt>
                <c:pt idx="1346">
                  <c:v>43249</c:v>
                </c:pt>
                <c:pt idx="1347">
                  <c:v>43250</c:v>
                </c:pt>
                <c:pt idx="1348">
                  <c:v>43251</c:v>
                </c:pt>
                <c:pt idx="1349">
                  <c:v>43252</c:v>
                </c:pt>
                <c:pt idx="1350">
                  <c:v>43255</c:v>
                </c:pt>
                <c:pt idx="1351">
                  <c:v>43256</c:v>
                </c:pt>
                <c:pt idx="1352">
                  <c:v>43257</c:v>
                </c:pt>
                <c:pt idx="1353">
                  <c:v>43258</c:v>
                </c:pt>
                <c:pt idx="1354">
                  <c:v>43259</c:v>
                </c:pt>
                <c:pt idx="1355">
                  <c:v>43262</c:v>
                </c:pt>
                <c:pt idx="1356">
                  <c:v>43263</c:v>
                </c:pt>
                <c:pt idx="1357">
                  <c:v>43264</c:v>
                </c:pt>
                <c:pt idx="1358">
                  <c:v>43265</c:v>
                </c:pt>
                <c:pt idx="1359">
                  <c:v>43266</c:v>
                </c:pt>
                <c:pt idx="1360">
                  <c:v>43269</c:v>
                </c:pt>
                <c:pt idx="1361">
                  <c:v>43270</c:v>
                </c:pt>
                <c:pt idx="1362">
                  <c:v>43271</c:v>
                </c:pt>
                <c:pt idx="1363">
                  <c:v>43272</c:v>
                </c:pt>
                <c:pt idx="1364">
                  <c:v>43273</c:v>
                </c:pt>
                <c:pt idx="1365">
                  <c:v>43276</c:v>
                </c:pt>
                <c:pt idx="1366">
                  <c:v>43277</c:v>
                </c:pt>
                <c:pt idx="1367">
                  <c:v>43278</c:v>
                </c:pt>
                <c:pt idx="1368">
                  <c:v>43279</c:v>
                </c:pt>
                <c:pt idx="1369">
                  <c:v>43280</c:v>
                </c:pt>
                <c:pt idx="1370">
                  <c:v>43283</c:v>
                </c:pt>
                <c:pt idx="1371">
                  <c:v>43284</c:v>
                </c:pt>
                <c:pt idx="1372">
                  <c:v>43285</c:v>
                </c:pt>
                <c:pt idx="1373">
                  <c:v>43286</c:v>
                </c:pt>
                <c:pt idx="1374">
                  <c:v>43287</c:v>
                </c:pt>
                <c:pt idx="1375">
                  <c:v>43290</c:v>
                </c:pt>
                <c:pt idx="1376">
                  <c:v>43291</c:v>
                </c:pt>
                <c:pt idx="1377">
                  <c:v>43292</c:v>
                </c:pt>
                <c:pt idx="1378">
                  <c:v>43293</c:v>
                </c:pt>
                <c:pt idx="1379">
                  <c:v>43294</c:v>
                </c:pt>
                <c:pt idx="1380">
                  <c:v>43297</c:v>
                </c:pt>
                <c:pt idx="1381">
                  <c:v>43298</c:v>
                </c:pt>
                <c:pt idx="1382">
                  <c:v>43299</c:v>
                </c:pt>
                <c:pt idx="1383">
                  <c:v>43300</c:v>
                </c:pt>
                <c:pt idx="1384">
                  <c:v>43301</c:v>
                </c:pt>
                <c:pt idx="1385">
                  <c:v>43304</c:v>
                </c:pt>
                <c:pt idx="1386">
                  <c:v>43305</c:v>
                </c:pt>
                <c:pt idx="1387">
                  <c:v>43306</c:v>
                </c:pt>
                <c:pt idx="1388">
                  <c:v>43307</c:v>
                </c:pt>
                <c:pt idx="1389">
                  <c:v>43308</c:v>
                </c:pt>
                <c:pt idx="1390">
                  <c:v>43311</c:v>
                </c:pt>
                <c:pt idx="1391">
                  <c:v>43312</c:v>
                </c:pt>
                <c:pt idx="1392">
                  <c:v>43313</c:v>
                </c:pt>
                <c:pt idx="1393">
                  <c:v>43314</c:v>
                </c:pt>
                <c:pt idx="1394">
                  <c:v>43315</c:v>
                </c:pt>
                <c:pt idx="1395">
                  <c:v>43318</c:v>
                </c:pt>
                <c:pt idx="1396">
                  <c:v>43319</c:v>
                </c:pt>
                <c:pt idx="1397">
                  <c:v>43320</c:v>
                </c:pt>
                <c:pt idx="1398">
                  <c:v>43321</c:v>
                </c:pt>
                <c:pt idx="1399">
                  <c:v>43322</c:v>
                </c:pt>
                <c:pt idx="1400">
                  <c:v>43325</c:v>
                </c:pt>
                <c:pt idx="1401">
                  <c:v>43326</c:v>
                </c:pt>
                <c:pt idx="1402">
                  <c:v>43327</c:v>
                </c:pt>
                <c:pt idx="1403">
                  <c:v>43328</c:v>
                </c:pt>
                <c:pt idx="1404">
                  <c:v>43329</c:v>
                </c:pt>
                <c:pt idx="1405">
                  <c:v>43332</c:v>
                </c:pt>
                <c:pt idx="1406">
                  <c:v>43333</c:v>
                </c:pt>
                <c:pt idx="1407">
                  <c:v>43334</c:v>
                </c:pt>
                <c:pt idx="1408">
                  <c:v>43335</c:v>
                </c:pt>
                <c:pt idx="1409">
                  <c:v>43336</c:v>
                </c:pt>
                <c:pt idx="1410">
                  <c:v>43339</c:v>
                </c:pt>
                <c:pt idx="1411">
                  <c:v>43340</c:v>
                </c:pt>
                <c:pt idx="1412">
                  <c:v>43341</c:v>
                </c:pt>
                <c:pt idx="1413">
                  <c:v>43342</c:v>
                </c:pt>
                <c:pt idx="1414">
                  <c:v>43343</c:v>
                </c:pt>
                <c:pt idx="1415">
                  <c:v>43346</c:v>
                </c:pt>
                <c:pt idx="1416">
                  <c:v>43347</c:v>
                </c:pt>
                <c:pt idx="1417">
                  <c:v>43348</c:v>
                </c:pt>
                <c:pt idx="1418">
                  <c:v>43349</c:v>
                </c:pt>
                <c:pt idx="1419">
                  <c:v>43350</c:v>
                </c:pt>
                <c:pt idx="1420">
                  <c:v>43353</c:v>
                </c:pt>
                <c:pt idx="1421">
                  <c:v>43354</c:v>
                </c:pt>
                <c:pt idx="1422">
                  <c:v>43355</c:v>
                </c:pt>
                <c:pt idx="1423">
                  <c:v>43356</c:v>
                </c:pt>
                <c:pt idx="1424">
                  <c:v>43357</c:v>
                </c:pt>
                <c:pt idx="1425">
                  <c:v>43360</c:v>
                </c:pt>
                <c:pt idx="1426">
                  <c:v>43361</c:v>
                </c:pt>
                <c:pt idx="1427">
                  <c:v>43362</c:v>
                </c:pt>
                <c:pt idx="1428">
                  <c:v>43363</c:v>
                </c:pt>
                <c:pt idx="1429">
                  <c:v>43364</c:v>
                </c:pt>
                <c:pt idx="1430">
                  <c:v>43367</c:v>
                </c:pt>
                <c:pt idx="1431">
                  <c:v>43368</c:v>
                </c:pt>
                <c:pt idx="1432">
                  <c:v>43369</c:v>
                </c:pt>
                <c:pt idx="1433">
                  <c:v>43370</c:v>
                </c:pt>
                <c:pt idx="1434">
                  <c:v>43371</c:v>
                </c:pt>
                <c:pt idx="1435">
                  <c:v>43374</c:v>
                </c:pt>
                <c:pt idx="1436">
                  <c:v>43375</c:v>
                </c:pt>
                <c:pt idx="1437">
                  <c:v>43376</c:v>
                </c:pt>
                <c:pt idx="1438">
                  <c:v>43377</c:v>
                </c:pt>
                <c:pt idx="1439">
                  <c:v>43378</c:v>
                </c:pt>
                <c:pt idx="1440">
                  <c:v>43381</c:v>
                </c:pt>
                <c:pt idx="1441">
                  <c:v>43382</c:v>
                </c:pt>
                <c:pt idx="1442">
                  <c:v>43383</c:v>
                </c:pt>
                <c:pt idx="1443">
                  <c:v>43384</c:v>
                </c:pt>
                <c:pt idx="1444">
                  <c:v>43385</c:v>
                </c:pt>
                <c:pt idx="1445">
                  <c:v>43388</c:v>
                </c:pt>
                <c:pt idx="1446">
                  <c:v>43389</c:v>
                </c:pt>
                <c:pt idx="1447">
                  <c:v>43390</c:v>
                </c:pt>
                <c:pt idx="1448">
                  <c:v>43391</c:v>
                </c:pt>
                <c:pt idx="1449">
                  <c:v>43392</c:v>
                </c:pt>
                <c:pt idx="1450">
                  <c:v>43395</c:v>
                </c:pt>
                <c:pt idx="1451">
                  <c:v>43396</c:v>
                </c:pt>
                <c:pt idx="1452">
                  <c:v>43397</c:v>
                </c:pt>
                <c:pt idx="1453">
                  <c:v>43398</c:v>
                </c:pt>
                <c:pt idx="1454">
                  <c:v>43399</c:v>
                </c:pt>
                <c:pt idx="1455">
                  <c:v>43402</c:v>
                </c:pt>
                <c:pt idx="1456">
                  <c:v>43403</c:v>
                </c:pt>
                <c:pt idx="1457">
                  <c:v>43404</c:v>
                </c:pt>
                <c:pt idx="1458">
                  <c:v>43405</c:v>
                </c:pt>
                <c:pt idx="1459">
                  <c:v>43406</c:v>
                </c:pt>
                <c:pt idx="1460">
                  <c:v>43409</c:v>
                </c:pt>
                <c:pt idx="1461">
                  <c:v>43410</c:v>
                </c:pt>
                <c:pt idx="1462">
                  <c:v>43411</c:v>
                </c:pt>
                <c:pt idx="1463">
                  <c:v>43412</c:v>
                </c:pt>
                <c:pt idx="1464">
                  <c:v>43413</c:v>
                </c:pt>
                <c:pt idx="1465">
                  <c:v>43416</c:v>
                </c:pt>
                <c:pt idx="1466">
                  <c:v>43417</c:v>
                </c:pt>
                <c:pt idx="1467">
                  <c:v>43418</c:v>
                </c:pt>
                <c:pt idx="1468">
                  <c:v>43419</c:v>
                </c:pt>
                <c:pt idx="1469">
                  <c:v>43420</c:v>
                </c:pt>
                <c:pt idx="1470">
                  <c:v>43423</c:v>
                </c:pt>
                <c:pt idx="1471">
                  <c:v>43424</c:v>
                </c:pt>
                <c:pt idx="1472">
                  <c:v>43425</c:v>
                </c:pt>
                <c:pt idx="1473">
                  <c:v>43426</c:v>
                </c:pt>
                <c:pt idx="1474">
                  <c:v>43427</c:v>
                </c:pt>
                <c:pt idx="1475">
                  <c:v>43430</c:v>
                </c:pt>
                <c:pt idx="1476">
                  <c:v>43431</c:v>
                </c:pt>
                <c:pt idx="1477">
                  <c:v>43432</c:v>
                </c:pt>
                <c:pt idx="1478">
                  <c:v>43433</c:v>
                </c:pt>
                <c:pt idx="1479">
                  <c:v>43434</c:v>
                </c:pt>
                <c:pt idx="1480">
                  <c:v>43437</c:v>
                </c:pt>
                <c:pt idx="1481">
                  <c:v>43438</c:v>
                </c:pt>
                <c:pt idx="1482">
                  <c:v>43439</c:v>
                </c:pt>
                <c:pt idx="1483">
                  <c:v>43440</c:v>
                </c:pt>
                <c:pt idx="1484">
                  <c:v>43441</c:v>
                </c:pt>
                <c:pt idx="1485">
                  <c:v>43444</c:v>
                </c:pt>
                <c:pt idx="1486">
                  <c:v>43445</c:v>
                </c:pt>
                <c:pt idx="1487">
                  <c:v>43446</c:v>
                </c:pt>
                <c:pt idx="1488">
                  <c:v>43447</c:v>
                </c:pt>
                <c:pt idx="1489">
                  <c:v>43448</c:v>
                </c:pt>
                <c:pt idx="1490">
                  <c:v>43451</c:v>
                </c:pt>
                <c:pt idx="1491">
                  <c:v>43452</c:v>
                </c:pt>
                <c:pt idx="1492">
                  <c:v>43453</c:v>
                </c:pt>
                <c:pt idx="1493">
                  <c:v>43454</c:v>
                </c:pt>
                <c:pt idx="1494">
                  <c:v>43455</c:v>
                </c:pt>
                <c:pt idx="1495">
                  <c:v>43458</c:v>
                </c:pt>
                <c:pt idx="1496">
                  <c:v>43459</c:v>
                </c:pt>
                <c:pt idx="1497">
                  <c:v>43460</c:v>
                </c:pt>
                <c:pt idx="1498">
                  <c:v>43461</c:v>
                </c:pt>
                <c:pt idx="1499">
                  <c:v>43462</c:v>
                </c:pt>
                <c:pt idx="1500">
                  <c:v>43465</c:v>
                </c:pt>
                <c:pt idx="1501">
                  <c:v>43466</c:v>
                </c:pt>
                <c:pt idx="1502">
                  <c:v>43467</c:v>
                </c:pt>
                <c:pt idx="1503">
                  <c:v>43468</c:v>
                </c:pt>
                <c:pt idx="1504">
                  <c:v>43469</c:v>
                </c:pt>
                <c:pt idx="1505">
                  <c:v>43472</c:v>
                </c:pt>
                <c:pt idx="1506">
                  <c:v>43473</c:v>
                </c:pt>
                <c:pt idx="1507">
                  <c:v>43474</c:v>
                </c:pt>
                <c:pt idx="1508">
                  <c:v>43475</c:v>
                </c:pt>
                <c:pt idx="1509">
                  <c:v>43476</c:v>
                </c:pt>
                <c:pt idx="1510">
                  <c:v>43479</c:v>
                </c:pt>
                <c:pt idx="1511">
                  <c:v>43480</c:v>
                </c:pt>
                <c:pt idx="1512">
                  <c:v>43481</c:v>
                </c:pt>
                <c:pt idx="1513">
                  <c:v>43482</c:v>
                </c:pt>
                <c:pt idx="1514">
                  <c:v>43483</c:v>
                </c:pt>
                <c:pt idx="1515">
                  <c:v>43486</c:v>
                </c:pt>
                <c:pt idx="1516">
                  <c:v>43487</c:v>
                </c:pt>
                <c:pt idx="1517">
                  <c:v>43488</c:v>
                </c:pt>
                <c:pt idx="1518">
                  <c:v>43489</c:v>
                </c:pt>
                <c:pt idx="1519">
                  <c:v>43490</c:v>
                </c:pt>
                <c:pt idx="1520">
                  <c:v>43493</c:v>
                </c:pt>
                <c:pt idx="1521">
                  <c:v>43494</c:v>
                </c:pt>
                <c:pt idx="1522">
                  <c:v>43495</c:v>
                </c:pt>
                <c:pt idx="1523">
                  <c:v>43496</c:v>
                </c:pt>
                <c:pt idx="1524">
                  <c:v>43497</c:v>
                </c:pt>
                <c:pt idx="1525">
                  <c:v>43500</c:v>
                </c:pt>
                <c:pt idx="1526">
                  <c:v>43501</c:v>
                </c:pt>
                <c:pt idx="1527">
                  <c:v>43502</c:v>
                </c:pt>
                <c:pt idx="1528">
                  <c:v>43503</c:v>
                </c:pt>
                <c:pt idx="1529">
                  <c:v>43504</c:v>
                </c:pt>
                <c:pt idx="1530">
                  <c:v>43507</c:v>
                </c:pt>
                <c:pt idx="1531">
                  <c:v>43508</c:v>
                </c:pt>
                <c:pt idx="1532">
                  <c:v>43509</c:v>
                </c:pt>
                <c:pt idx="1533">
                  <c:v>43510</c:v>
                </c:pt>
                <c:pt idx="1534">
                  <c:v>43511</c:v>
                </c:pt>
                <c:pt idx="1535">
                  <c:v>43514</c:v>
                </c:pt>
                <c:pt idx="1536">
                  <c:v>43515</c:v>
                </c:pt>
                <c:pt idx="1537">
                  <c:v>43516</c:v>
                </c:pt>
                <c:pt idx="1538">
                  <c:v>43517</c:v>
                </c:pt>
                <c:pt idx="1539">
                  <c:v>43518</c:v>
                </c:pt>
                <c:pt idx="1540">
                  <c:v>43521</c:v>
                </c:pt>
                <c:pt idx="1541">
                  <c:v>43522</c:v>
                </c:pt>
                <c:pt idx="1542">
                  <c:v>43523</c:v>
                </c:pt>
                <c:pt idx="1543">
                  <c:v>43524</c:v>
                </c:pt>
                <c:pt idx="1544">
                  <c:v>43525</c:v>
                </c:pt>
                <c:pt idx="1545">
                  <c:v>43528</c:v>
                </c:pt>
                <c:pt idx="1546">
                  <c:v>43529</c:v>
                </c:pt>
                <c:pt idx="1547">
                  <c:v>43530</c:v>
                </c:pt>
                <c:pt idx="1548">
                  <c:v>43531</c:v>
                </c:pt>
                <c:pt idx="1549">
                  <c:v>43532</c:v>
                </c:pt>
                <c:pt idx="1550">
                  <c:v>43535</c:v>
                </c:pt>
                <c:pt idx="1551">
                  <c:v>43536</c:v>
                </c:pt>
                <c:pt idx="1552">
                  <c:v>43537</c:v>
                </c:pt>
                <c:pt idx="1553">
                  <c:v>43538</c:v>
                </c:pt>
                <c:pt idx="1554">
                  <c:v>43539</c:v>
                </c:pt>
                <c:pt idx="1555">
                  <c:v>43542</c:v>
                </c:pt>
                <c:pt idx="1556">
                  <c:v>43543</c:v>
                </c:pt>
                <c:pt idx="1557">
                  <c:v>43544</c:v>
                </c:pt>
                <c:pt idx="1558">
                  <c:v>43545</c:v>
                </c:pt>
                <c:pt idx="1559">
                  <c:v>43546</c:v>
                </c:pt>
                <c:pt idx="1560">
                  <c:v>43549</c:v>
                </c:pt>
                <c:pt idx="1561">
                  <c:v>43550</c:v>
                </c:pt>
                <c:pt idx="1562">
                  <c:v>43551</c:v>
                </c:pt>
                <c:pt idx="1563">
                  <c:v>43552</c:v>
                </c:pt>
                <c:pt idx="1564">
                  <c:v>43553</c:v>
                </c:pt>
                <c:pt idx="1565">
                  <c:v>43556</c:v>
                </c:pt>
                <c:pt idx="1566">
                  <c:v>43557</c:v>
                </c:pt>
                <c:pt idx="1567">
                  <c:v>43558</c:v>
                </c:pt>
                <c:pt idx="1568">
                  <c:v>43559</c:v>
                </c:pt>
                <c:pt idx="1569">
                  <c:v>43560</c:v>
                </c:pt>
                <c:pt idx="1570">
                  <c:v>43563</c:v>
                </c:pt>
                <c:pt idx="1571">
                  <c:v>43564</c:v>
                </c:pt>
                <c:pt idx="1572">
                  <c:v>43565</c:v>
                </c:pt>
                <c:pt idx="1573">
                  <c:v>43566</c:v>
                </c:pt>
                <c:pt idx="1574">
                  <c:v>43567</c:v>
                </c:pt>
                <c:pt idx="1575">
                  <c:v>43570</c:v>
                </c:pt>
                <c:pt idx="1576">
                  <c:v>43571</c:v>
                </c:pt>
                <c:pt idx="1577">
                  <c:v>43572</c:v>
                </c:pt>
                <c:pt idx="1578">
                  <c:v>43573</c:v>
                </c:pt>
                <c:pt idx="1579">
                  <c:v>43574</c:v>
                </c:pt>
                <c:pt idx="1580">
                  <c:v>43577</c:v>
                </c:pt>
                <c:pt idx="1581">
                  <c:v>43578</c:v>
                </c:pt>
                <c:pt idx="1582">
                  <c:v>43579</c:v>
                </c:pt>
                <c:pt idx="1583">
                  <c:v>43580</c:v>
                </c:pt>
                <c:pt idx="1584">
                  <c:v>43581</c:v>
                </c:pt>
                <c:pt idx="1585">
                  <c:v>43584</c:v>
                </c:pt>
                <c:pt idx="1586">
                  <c:v>43585</c:v>
                </c:pt>
                <c:pt idx="1587">
                  <c:v>43586</c:v>
                </c:pt>
                <c:pt idx="1588">
                  <c:v>43587</c:v>
                </c:pt>
                <c:pt idx="1589">
                  <c:v>43588</c:v>
                </c:pt>
                <c:pt idx="1590">
                  <c:v>43591</c:v>
                </c:pt>
                <c:pt idx="1591">
                  <c:v>43592</c:v>
                </c:pt>
                <c:pt idx="1592">
                  <c:v>43593</c:v>
                </c:pt>
                <c:pt idx="1593">
                  <c:v>43594</c:v>
                </c:pt>
                <c:pt idx="1594">
                  <c:v>43595</c:v>
                </c:pt>
                <c:pt idx="1595">
                  <c:v>43598</c:v>
                </c:pt>
                <c:pt idx="1596">
                  <c:v>43599</c:v>
                </c:pt>
                <c:pt idx="1597">
                  <c:v>43600</c:v>
                </c:pt>
                <c:pt idx="1598">
                  <c:v>43601</c:v>
                </c:pt>
                <c:pt idx="1599">
                  <c:v>43602</c:v>
                </c:pt>
                <c:pt idx="1600">
                  <c:v>43605</c:v>
                </c:pt>
                <c:pt idx="1601">
                  <c:v>43606</c:v>
                </c:pt>
                <c:pt idx="1602">
                  <c:v>43607</c:v>
                </c:pt>
                <c:pt idx="1603">
                  <c:v>43608</c:v>
                </c:pt>
                <c:pt idx="1604">
                  <c:v>43609</c:v>
                </c:pt>
                <c:pt idx="1605">
                  <c:v>43612</c:v>
                </c:pt>
                <c:pt idx="1606">
                  <c:v>43613</c:v>
                </c:pt>
                <c:pt idx="1607">
                  <c:v>43614</c:v>
                </c:pt>
                <c:pt idx="1608">
                  <c:v>43615</c:v>
                </c:pt>
                <c:pt idx="1609">
                  <c:v>43616</c:v>
                </c:pt>
                <c:pt idx="1610">
                  <c:v>43619</c:v>
                </c:pt>
                <c:pt idx="1611">
                  <c:v>43620</c:v>
                </c:pt>
                <c:pt idx="1612">
                  <c:v>43621</c:v>
                </c:pt>
                <c:pt idx="1613">
                  <c:v>43622</c:v>
                </c:pt>
                <c:pt idx="1614">
                  <c:v>43623</c:v>
                </c:pt>
                <c:pt idx="1615">
                  <c:v>43626</c:v>
                </c:pt>
                <c:pt idx="1616">
                  <c:v>43627</c:v>
                </c:pt>
                <c:pt idx="1617">
                  <c:v>43628</c:v>
                </c:pt>
                <c:pt idx="1618">
                  <c:v>43629</c:v>
                </c:pt>
                <c:pt idx="1619">
                  <c:v>43630</c:v>
                </c:pt>
                <c:pt idx="1620">
                  <c:v>43633</c:v>
                </c:pt>
                <c:pt idx="1621">
                  <c:v>43634</c:v>
                </c:pt>
                <c:pt idx="1622">
                  <c:v>43635</c:v>
                </c:pt>
                <c:pt idx="1623">
                  <c:v>43636</c:v>
                </c:pt>
                <c:pt idx="1624">
                  <c:v>43637</c:v>
                </c:pt>
                <c:pt idx="1625">
                  <c:v>43640</c:v>
                </c:pt>
                <c:pt idx="1626">
                  <c:v>43641</c:v>
                </c:pt>
                <c:pt idx="1627">
                  <c:v>43642</c:v>
                </c:pt>
                <c:pt idx="1628">
                  <c:v>43643</c:v>
                </c:pt>
                <c:pt idx="1629">
                  <c:v>43644</c:v>
                </c:pt>
                <c:pt idx="1630">
                  <c:v>43647</c:v>
                </c:pt>
                <c:pt idx="1631">
                  <c:v>43648</c:v>
                </c:pt>
                <c:pt idx="1632">
                  <c:v>43649</c:v>
                </c:pt>
                <c:pt idx="1633">
                  <c:v>43650</c:v>
                </c:pt>
                <c:pt idx="1634">
                  <c:v>43651</c:v>
                </c:pt>
                <c:pt idx="1635">
                  <c:v>43654</c:v>
                </c:pt>
                <c:pt idx="1636">
                  <c:v>43655</c:v>
                </c:pt>
                <c:pt idx="1637">
                  <c:v>43656</c:v>
                </c:pt>
                <c:pt idx="1638">
                  <c:v>43657</c:v>
                </c:pt>
                <c:pt idx="1639">
                  <c:v>43658</c:v>
                </c:pt>
                <c:pt idx="1640">
                  <c:v>43661</c:v>
                </c:pt>
                <c:pt idx="1641">
                  <c:v>43662</c:v>
                </c:pt>
                <c:pt idx="1642">
                  <c:v>43663</c:v>
                </c:pt>
                <c:pt idx="1643">
                  <c:v>43664</c:v>
                </c:pt>
                <c:pt idx="1644">
                  <c:v>43665</c:v>
                </c:pt>
                <c:pt idx="1645">
                  <c:v>43668</c:v>
                </c:pt>
                <c:pt idx="1646">
                  <c:v>43669</c:v>
                </c:pt>
                <c:pt idx="1647">
                  <c:v>43670</c:v>
                </c:pt>
                <c:pt idx="1648">
                  <c:v>43671</c:v>
                </c:pt>
                <c:pt idx="1649">
                  <c:v>43672</c:v>
                </c:pt>
                <c:pt idx="1650">
                  <c:v>43675</c:v>
                </c:pt>
                <c:pt idx="1651">
                  <c:v>43676</c:v>
                </c:pt>
                <c:pt idx="1652">
                  <c:v>43677</c:v>
                </c:pt>
                <c:pt idx="1653">
                  <c:v>43678</c:v>
                </c:pt>
                <c:pt idx="1654">
                  <c:v>43679</c:v>
                </c:pt>
                <c:pt idx="1655">
                  <c:v>43682</c:v>
                </c:pt>
                <c:pt idx="1656">
                  <c:v>43683</c:v>
                </c:pt>
                <c:pt idx="1657">
                  <c:v>43684</c:v>
                </c:pt>
                <c:pt idx="1658">
                  <c:v>43685</c:v>
                </c:pt>
                <c:pt idx="1659">
                  <c:v>43686</c:v>
                </c:pt>
                <c:pt idx="1660">
                  <c:v>43689</c:v>
                </c:pt>
                <c:pt idx="1661">
                  <c:v>43690</c:v>
                </c:pt>
                <c:pt idx="1662">
                  <c:v>43691</c:v>
                </c:pt>
                <c:pt idx="1663">
                  <c:v>43692</c:v>
                </c:pt>
                <c:pt idx="1664">
                  <c:v>43693</c:v>
                </c:pt>
                <c:pt idx="1665">
                  <c:v>43696</c:v>
                </c:pt>
                <c:pt idx="1666">
                  <c:v>43697</c:v>
                </c:pt>
                <c:pt idx="1667">
                  <c:v>43698</c:v>
                </c:pt>
                <c:pt idx="1668">
                  <c:v>43699</c:v>
                </c:pt>
                <c:pt idx="1669">
                  <c:v>43700</c:v>
                </c:pt>
                <c:pt idx="1670">
                  <c:v>43703</c:v>
                </c:pt>
                <c:pt idx="1671">
                  <c:v>43704</c:v>
                </c:pt>
                <c:pt idx="1672">
                  <c:v>43705</c:v>
                </c:pt>
                <c:pt idx="1673">
                  <c:v>43706</c:v>
                </c:pt>
                <c:pt idx="1674">
                  <c:v>43707</c:v>
                </c:pt>
                <c:pt idx="1675">
                  <c:v>43710</c:v>
                </c:pt>
                <c:pt idx="1676">
                  <c:v>43711</c:v>
                </c:pt>
                <c:pt idx="1677">
                  <c:v>43712</c:v>
                </c:pt>
                <c:pt idx="1678">
                  <c:v>43713</c:v>
                </c:pt>
                <c:pt idx="1679">
                  <c:v>43714</c:v>
                </c:pt>
                <c:pt idx="1680">
                  <c:v>43717</c:v>
                </c:pt>
                <c:pt idx="1681">
                  <c:v>43718</c:v>
                </c:pt>
                <c:pt idx="1682">
                  <c:v>43719</c:v>
                </c:pt>
                <c:pt idx="1683">
                  <c:v>43720</c:v>
                </c:pt>
                <c:pt idx="1684">
                  <c:v>43721</c:v>
                </c:pt>
                <c:pt idx="1685">
                  <c:v>43724</c:v>
                </c:pt>
                <c:pt idx="1686">
                  <c:v>43725</c:v>
                </c:pt>
                <c:pt idx="1687">
                  <c:v>43726</c:v>
                </c:pt>
                <c:pt idx="1688">
                  <c:v>43727</c:v>
                </c:pt>
                <c:pt idx="1689">
                  <c:v>43728</c:v>
                </c:pt>
                <c:pt idx="1690">
                  <c:v>43731</c:v>
                </c:pt>
                <c:pt idx="1691">
                  <c:v>43732</c:v>
                </c:pt>
                <c:pt idx="1692">
                  <c:v>43733</c:v>
                </c:pt>
                <c:pt idx="1693">
                  <c:v>43734</c:v>
                </c:pt>
                <c:pt idx="1694">
                  <c:v>43735</c:v>
                </c:pt>
                <c:pt idx="1695">
                  <c:v>43738</c:v>
                </c:pt>
                <c:pt idx="1696">
                  <c:v>43739</c:v>
                </c:pt>
                <c:pt idx="1697">
                  <c:v>43740</c:v>
                </c:pt>
                <c:pt idx="1698">
                  <c:v>43741</c:v>
                </c:pt>
                <c:pt idx="1699">
                  <c:v>43742</c:v>
                </c:pt>
                <c:pt idx="1700">
                  <c:v>43745</c:v>
                </c:pt>
              </c:numCache>
            </c:numRef>
          </c:cat>
          <c:val>
            <c:numRef>
              <c:f>Sheet1!$C$2:$C$1702</c:f>
              <c:numCache>
                <c:formatCode>General</c:formatCode>
                <c:ptCount val="1701"/>
                <c:pt idx="0">
                  <c:v>1.8313999999999999</c:v>
                </c:pt>
                <c:pt idx="1">
                  <c:v>1.859</c:v>
                </c:pt>
                <c:pt idx="2">
                  <c:v>1.8106</c:v>
                </c:pt>
                <c:pt idx="3">
                  <c:v>1.7625</c:v>
                </c:pt>
                <c:pt idx="4">
                  <c:v>1.7128000000000001</c:v>
                </c:pt>
                <c:pt idx="5">
                  <c:v>1.746</c:v>
                </c:pt>
                <c:pt idx="6">
                  <c:v>1.7502</c:v>
                </c:pt>
                <c:pt idx="7">
                  <c:v>1.8033999999999999</c:v>
                </c:pt>
                <c:pt idx="8">
                  <c:v>1.7887</c:v>
                </c:pt>
                <c:pt idx="9">
                  <c:v>1.7208000000000001</c:v>
                </c:pt>
                <c:pt idx="10">
                  <c:v>1.6798</c:v>
                </c:pt>
                <c:pt idx="11">
                  <c:v>1.7223999999999999</c:v>
                </c:pt>
                <c:pt idx="12">
                  <c:v>1.6949999999999998</c:v>
                </c:pt>
                <c:pt idx="13">
                  <c:v>1.6846999999999999</c:v>
                </c:pt>
                <c:pt idx="14">
                  <c:v>1.7048999999999999</c:v>
                </c:pt>
                <c:pt idx="15">
                  <c:v>1.6928999999999998</c:v>
                </c:pt>
                <c:pt idx="16">
                  <c:v>1.7065000000000001</c:v>
                </c:pt>
                <c:pt idx="17">
                  <c:v>1.7046999999999999</c:v>
                </c:pt>
                <c:pt idx="18">
                  <c:v>1.708</c:v>
                </c:pt>
                <c:pt idx="19">
                  <c:v>1.6633</c:v>
                </c:pt>
                <c:pt idx="20">
                  <c:v>1.6701000000000001</c:v>
                </c:pt>
                <c:pt idx="21">
                  <c:v>1.6717</c:v>
                </c:pt>
                <c:pt idx="22">
                  <c:v>1.629</c:v>
                </c:pt>
                <c:pt idx="23">
                  <c:v>1.6254999999999999</c:v>
                </c:pt>
                <c:pt idx="24">
                  <c:v>1.7382</c:v>
                </c:pt>
                <c:pt idx="25">
                  <c:v>1.7587999999999999</c:v>
                </c:pt>
                <c:pt idx="26">
                  <c:v>1.7778</c:v>
                </c:pt>
                <c:pt idx="27">
                  <c:v>1.7665</c:v>
                </c:pt>
                <c:pt idx="28">
                  <c:v>1.8109</c:v>
                </c:pt>
                <c:pt idx="29">
                  <c:v>1.8973</c:v>
                </c:pt>
                <c:pt idx="30">
                  <c:v>1.9199000000000002</c:v>
                </c:pt>
                <c:pt idx="31">
                  <c:v>1.974</c:v>
                </c:pt>
                <c:pt idx="32">
                  <c:v>1.9346999999999999</c:v>
                </c:pt>
                <c:pt idx="33">
                  <c:v>1.8809</c:v>
                </c:pt>
                <c:pt idx="34">
                  <c:v>1.9506000000000001</c:v>
                </c:pt>
                <c:pt idx="35">
                  <c:v>1.9647000000000001</c:v>
                </c:pt>
                <c:pt idx="36">
                  <c:v>1.9262999999999999</c:v>
                </c:pt>
                <c:pt idx="37">
                  <c:v>2.0394999999999999</c:v>
                </c:pt>
                <c:pt idx="38">
                  <c:v>2.0156999999999998</c:v>
                </c:pt>
                <c:pt idx="39">
                  <c:v>2.0081000000000002</c:v>
                </c:pt>
                <c:pt idx="40">
                  <c:v>2.0081000000000002</c:v>
                </c:pt>
                <c:pt idx="41">
                  <c:v>2.1652</c:v>
                </c:pt>
                <c:pt idx="42">
                  <c:v>2.1153</c:v>
                </c:pt>
                <c:pt idx="43">
                  <c:v>2.1110000000000002</c:v>
                </c:pt>
                <c:pt idx="44">
                  <c:v>2.1282000000000001</c:v>
                </c:pt>
                <c:pt idx="45">
                  <c:v>2.1193</c:v>
                </c:pt>
                <c:pt idx="46">
                  <c:v>2.1461999999999999</c:v>
                </c:pt>
                <c:pt idx="47">
                  <c:v>2.0891999999999999</c:v>
                </c:pt>
                <c:pt idx="48">
                  <c:v>2.0769000000000002</c:v>
                </c:pt>
                <c:pt idx="49">
                  <c:v>2.1718000000000002</c:v>
                </c:pt>
                <c:pt idx="50">
                  <c:v>2.2096999999999998</c:v>
                </c:pt>
                <c:pt idx="51">
                  <c:v>2.1846000000000001</c:v>
                </c:pt>
                <c:pt idx="52">
                  <c:v>2.2280000000000002</c:v>
                </c:pt>
                <c:pt idx="53">
                  <c:v>2.1488999999999998</c:v>
                </c:pt>
                <c:pt idx="54">
                  <c:v>2.1295000000000002</c:v>
                </c:pt>
                <c:pt idx="55">
                  <c:v>2.1817000000000002</c:v>
                </c:pt>
                <c:pt idx="56">
                  <c:v>2.1854</c:v>
                </c:pt>
                <c:pt idx="57">
                  <c:v>2.3527</c:v>
                </c:pt>
                <c:pt idx="58">
                  <c:v>2.4144000000000001</c:v>
                </c:pt>
                <c:pt idx="59">
                  <c:v>2.5310000000000001</c:v>
                </c:pt>
                <c:pt idx="60">
                  <c:v>2.5367999999999999</c:v>
                </c:pt>
                <c:pt idx="61">
                  <c:v>2.6082000000000001</c:v>
                </c:pt>
                <c:pt idx="62">
                  <c:v>2.5352999999999999</c:v>
                </c:pt>
                <c:pt idx="63">
                  <c:v>2.4721000000000002</c:v>
                </c:pt>
                <c:pt idx="64">
                  <c:v>2.4857</c:v>
                </c:pt>
                <c:pt idx="65">
                  <c:v>2.4765000000000001</c:v>
                </c:pt>
                <c:pt idx="66">
                  <c:v>2.4693000000000001</c:v>
                </c:pt>
                <c:pt idx="67">
                  <c:v>2.5032000000000001</c:v>
                </c:pt>
                <c:pt idx="68">
                  <c:v>2.5032000000000001</c:v>
                </c:pt>
                <c:pt idx="69">
                  <c:v>2.7391000000000001</c:v>
                </c:pt>
                <c:pt idx="70">
                  <c:v>2.6356000000000002</c:v>
                </c:pt>
                <c:pt idx="71">
                  <c:v>2.6339999999999999</c:v>
                </c:pt>
                <c:pt idx="72">
                  <c:v>2.6238000000000001</c:v>
                </c:pt>
                <c:pt idx="73">
                  <c:v>2.5720999999999998</c:v>
                </c:pt>
                <c:pt idx="74">
                  <c:v>2.5821000000000001</c:v>
                </c:pt>
                <c:pt idx="75">
                  <c:v>2.5371999999999999</c:v>
                </c:pt>
                <c:pt idx="76">
                  <c:v>2.5316999999999998</c:v>
                </c:pt>
                <c:pt idx="77">
                  <c:v>2.4887999999999999</c:v>
                </c:pt>
                <c:pt idx="78">
                  <c:v>2.5284</c:v>
                </c:pt>
                <c:pt idx="79">
                  <c:v>2.4839000000000002</c:v>
                </c:pt>
                <c:pt idx="80">
                  <c:v>2.4803999999999999</c:v>
                </c:pt>
                <c:pt idx="81">
                  <c:v>2.5049000000000001</c:v>
                </c:pt>
                <c:pt idx="82">
                  <c:v>2.5880000000000001</c:v>
                </c:pt>
                <c:pt idx="83">
                  <c:v>2.5712000000000002</c:v>
                </c:pt>
                <c:pt idx="84">
                  <c:v>2.5624000000000002</c:v>
                </c:pt>
                <c:pt idx="85">
                  <c:v>2.6023000000000001</c:v>
                </c:pt>
                <c:pt idx="86">
                  <c:v>2.6101000000000001</c:v>
                </c:pt>
                <c:pt idx="87">
                  <c:v>2.5762</c:v>
                </c:pt>
                <c:pt idx="88">
                  <c:v>2.706</c:v>
                </c:pt>
                <c:pt idx="89">
                  <c:v>2.5960000000000001</c:v>
                </c:pt>
                <c:pt idx="90">
                  <c:v>2.6333000000000002</c:v>
                </c:pt>
                <c:pt idx="91">
                  <c:v>2.6421000000000001</c:v>
                </c:pt>
                <c:pt idx="92">
                  <c:v>2.5986000000000002</c:v>
                </c:pt>
                <c:pt idx="93">
                  <c:v>2.5891999999999999</c:v>
                </c:pt>
                <c:pt idx="94">
                  <c:v>2.5784000000000002</c:v>
                </c:pt>
                <c:pt idx="95">
                  <c:v>2.6206</c:v>
                </c:pt>
                <c:pt idx="96">
                  <c:v>2.7189999999999999</c:v>
                </c:pt>
                <c:pt idx="97">
                  <c:v>2.7136</c:v>
                </c:pt>
                <c:pt idx="98">
                  <c:v>2.7664</c:v>
                </c:pt>
                <c:pt idx="99">
                  <c:v>2.8250999999999999</c:v>
                </c:pt>
                <c:pt idx="100">
                  <c:v>2.8803999999999998</c:v>
                </c:pt>
                <c:pt idx="101">
                  <c:v>2.8142</c:v>
                </c:pt>
                <c:pt idx="102">
                  <c:v>2.8935</c:v>
                </c:pt>
                <c:pt idx="103">
                  <c:v>2.8843999999999999</c:v>
                </c:pt>
                <c:pt idx="104">
                  <c:v>2.8146</c:v>
                </c:pt>
                <c:pt idx="105">
                  <c:v>2.7852999999999999</c:v>
                </c:pt>
                <c:pt idx="106">
                  <c:v>2.7086999999999999</c:v>
                </c:pt>
                <c:pt idx="107">
                  <c:v>2.7652999999999999</c:v>
                </c:pt>
                <c:pt idx="108">
                  <c:v>2.7617000000000003</c:v>
                </c:pt>
                <c:pt idx="109">
                  <c:v>2.7839</c:v>
                </c:pt>
                <c:pt idx="110">
                  <c:v>2.7839</c:v>
                </c:pt>
                <c:pt idx="111">
                  <c:v>2.8576000000000001</c:v>
                </c:pt>
                <c:pt idx="112">
                  <c:v>2.8965999999999998</c:v>
                </c:pt>
                <c:pt idx="113">
                  <c:v>2.9937</c:v>
                </c:pt>
                <c:pt idx="114">
                  <c:v>2.9342000000000001</c:v>
                </c:pt>
                <c:pt idx="115">
                  <c:v>2.9119999999999999</c:v>
                </c:pt>
                <c:pt idx="116">
                  <c:v>2.9643000000000002</c:v>
                </c:pt>
                <c:pt idx="117">
                  <c:v>2.9121999999999999</c:v>
                </c:pt>
                <c:pt idx="118">
                  <c:v>2.9095</c:v>
                </c:pt>
                <c:pt idx="119">
                  <c:v>2.8845999999999998</c:v>
                </c:pt>
                <c:pt idx="120">
                  <c:v>2.8643000000000001</c:v>
                </c:pt>
                <c:pt idx="121">
                  <c:v>2.8468</c:v>
                </c:pt>
                <c:pt idx="122">
                  <c:v>2.6878000000000002</c:v>
                </c:pt>
                <c:pt idx="123">
                  <c:v>2.7519</c:v>
                </c:pt>
                <c:pt idx="124">
                  <c:v>2.7336999999999998</c:v>
                </c:pt>
                <c:pt idx="125">
                  <c:v>2.6999</c:v>
                </c:pt>
                <c:pt idx="126">
                  <c:v>2.6551999999999998</c:v>
                </c:pt>
                <c:pt idx="127">
                  <c:v>2.6280000000000001</c:v>
                </c:pt>
                <c:pt idx="128">
                  <c:v>2.6497999999999999</c:v>
                </c:pt>
                <c:pt idx="129">
                  <c:v>2.6245000000000003</c:v>
                </c:pt>
                <c:pt idx="130">
                  <c:v>2.61</c:v>
                </c:pt>
                <c:pt idx="131">
                  <c:v>2.65</c:v>
                </c:pt>
                <c:pt idx="132">
                  <c:v>2.6173000000000002</c:v>
                </c:pt>
                <c:pt idx="133">
                  <c:v>2.6046</c:v>
                </c:pt>
                <c:pt idx="134">
                  <c:v>2.6447000000000003</c:v>
                </c:pt>
                <c:pt idx="135">
                  <c:v>2.6265000000000001</c:v>
                </c:pt>
                <c:pt idx="136">
                  <c:v>2.6320000000000001</c:v>
                </c:pt>
                <c:pt idx="137">
                  <c:v>2.6631</c:v>
                </c:pt>
                <c:pt idx="138">
                  <c:v>2.6814</c:v>
                </c:pt>
                <c:pt idx="139">
                  <c:v>2.6871</c:v>
                </c:pt>
                <c:pt idx="140">
                  <c:v>2.6871</c:v>
                </c:pt>
                <c:pt idx="141">
                  <c:v>2.7275999999999998</c:v>
                </c:pt>
                <c:pt idx="142">
                  <c:v>2.6633</c:v>
                </c:pt>
                <c:pt idx="143">
                  <c:v>2.5893999999999999</c:v>
                </c:pt>
                <c:pt idx="144">
                  <c:v>2.5777000000000001</c:v>
                </c:pt>
                <c:pt idx="145">
                  <c:v>2.6013999999999999</c:v>
                </c:pt>
                <c:pt idx="146">
                  <c:v>2.5124</c:v>
                </c:pt>
                <c:pt idx="147">
                  <c:v>2.5015999999999998</c:v>
                </c:pt>
                <c:pt idx="148">
                  <c:v>2.5197000000000003</c:v>
                </c:pt>
                <c:pt idx="149">
                  <c:v>2.5087999999999999</c:v>
                </c:pt>
                <c:pt idx="150">
                  <c:v>2.5232999999999999</c:v>
                </c:pt>
                <c:pt idx="151">
                  <c:v>2.5034000000000001</c:v>
                </c:pt>
                <c:pt idx="152">
                  <c:v>2.5377999999999998</c:v>
                </c:pt>
                <c:pt idx="153">
                  <c:v>2.5541999999999998</c:v>
                </c:pt>
                <c:pt idx="154">
                  <c:v>2.6217999999999999</c:v>
                </c:pt>
                <c:pt idx="155">
                  <c:v>2.6034999999999999</c:v>
                </c:pt>
                <c:pt idx="156">
                  <c:v>2.6696</c:v>
                </c:pt>
                <c:pt idx="157">
                  <c:v>2.6421000000000001</c:v>
                </c:pt>
                <c:pt idx="158">
                  <c:v>2.5998999999999999</c:v>
                </c:pt>
                <c:pt idx="159">
                  <c:v>2.7477</c:v>
                </c:pt>
                <c:pt idx="160">
                  <c:v>2.7477</c:v>
                </c:pt>
                <c:pt idx="161">
                  <c:v>2.7728000000000002</c:v>
                </c:pt>
                <c:pt idx="162">
                  <c:v>2.6996000000000002</c:v>
                </c:pt>
                <c:pt idx="163">
                  <c:v>2.69</c:v>
                </c:pt>
                <c:pt idx="164">
                  <c:v>2.7033</c:v>
                </c:pt>
                <c:pt idx="165">
                  <c:v>2.6657999999999999</c:v>
                </c:pt>
                <c:pt idx="166">
                  <c:v>2.7069000000000001</c:v>
                </c:pt>
                <c:pt idx="167">
                  <c:v>2.7987000000000002</c:v>
                </c:pt>
                <c:pt idx="168">
                  <c:v>2.7842000000000002</c:v>
                </c:pt>
                <c:pt idx="169">
                  <c:v>2.7427000000000001</c:v>
                </c:pt>
                <c:pt idx="170">
                  <c:v>2.7282999999999999</c:v>
                </c:pt>
                <c:pt idx="171">
                  <c:v>2.7077</c:v>
                </c:pt>
                <c:pt idx="172">
                  <c:v>2.7372999999999998</c:v>
                </c:pt>
                <c:pt idx="173">
                  <c:v>2.7372999999999998</c:v>
                </c:pt>
                <c:pt idx="174">
                  <c:v>2.7444999999999999</c:v>
                </c:pt>
                <c:pt idx="175">
                  <c:v>2.7951000000000001</c:v>
                </c:pt>
                <c:pt idx="176">
                  <c:v>2.7824999999999998</c:v>
                </c:pt>
                <c:pt idx="177">
                  <c:v>2.8342000000000001</c:v>
                </c:pt>
                <c:pt idx="178">
                  <c:v>2.8717000000000001</c:v>
                </c:pt>
                <c:pt idx="179">
                  <c:v>2.8552999999999997</c:v>
                </c:pt>
                <c:pt idx="180">
                  <c:v>2.8388999999999998</c:v>
                </c:pt>
                <c:pt idx="181">
                  <c:v>2.8006000000000002</c:v>
                </c:pt>
                <c:pt idx="182">
                  <c:v>2.8534999999999999</c:v>
                </c:pt>
                <c:pt idx="183">
                  <c:v>2.8773</c:v>
                </c:pt>
                <c:pt idx="184">
                  <c:v>2.8646000000000003</c:v>
                </c:pt>
                <c:pt idx="185">
                  <c:v>2.8784000000000001</c:v>
                </c:pt>
                <c:pt idx="186">
                  <c:v>2.8353999999999999</c:v>
                </c:pt>
                <c:pt idx="187">
                  <c:v>2.8931</c:v>
                </c:pt>
                <c:pt idx="188">
                  <c:v>2.9291</c:v>
                </c:pt>
                <c:pt idx="189">
                  <c:v>2.8885999999999998</c:v>
                </c:pt>
                <c:pt idx="190">
                  <c:v>2.9274</c:v>
                </c:pt>
                <c:pt idx="191">
                  <c:v>2.9775</c:v>
                </c:pt>
                <c:pt idx="192">
                  <c:v>2.9775</c:v>
                </c:pt>
                <c:pt idx="193">
                  <c:v>2.9904999999999999</c:v>
                </c:pt>
                <c:pt idx="194">
                  <c:v>3</c:v>
                </c:pt>
                <c:pt idx="195">
                  <c:v>2.9702999999999999</c:v>
                </c:pt>
                <c:pt idx="196">
                  <c:v>3.0282</c:v>
                </c:pt>
                <c:pt idx="197">
                  <c:v>3.0282</c:v>
                </c:pt>
                <c:pt idx="198">
                  <c:v>2.9889999999999999</c:v>
                </c:pt>
                <c:pt idx="199">
                  <c:v>2.9948000000000001</c:v>
                </c:pt>
                <c:pt idx="200">
                  <c:v>2.9576000000000002</c:v>
                </c:pt>
                <c:pt idx="201">
                  <c:v>2.9390999999999998</c:v>
                </c:pt>
                <c:pt idx="202">
                  <c:v>2.9893999999999998</c:v>
                </c:pt>
                <c:pt idx="203">
                  <c:v>2.9651999999999998</c:v>
                </c:pt>
                <c:pt idx="204">
                  <c:v>2.8578999999999999</c:v>
                </c:pt>
                <c:pt idx="205">
                  <c:v>2.8256999999999999</c:v>
                </c:pt>
                <c:pt idx="206">
                  <c:v>2.8708999999999998</c:v>
                </c:pt>
                <c:pt idx="207">
                  <c:v>2.8912</c:v>
                </c:pt>
                <c:pt idx="208">
                  <c:v>2.8414000000000001</c:v>
                </c:pt>
                <c:pt idx="209">
                  <c:v>2.8193999999999999</c:v>
                </c:pt>
                <c:pt idx="210">
                  <c:v>2.8193999999999999</c:v>
                </c:pt>
                <c:pt idx="211">
                  <c:v>2.8285999999999998</c:v>
                </c:pt>
                <c:pt idx="212">
                  <c:v>2.8656000000000001</c:v>
                </c:pt>
                <c:pt idx="213">
                  <c:v>2.7772000000000001</c:v>
                </c:pt>
                <c:pt idx="214">
                  <c:v>2.7149999999999999</c:v>
                </c:pt>
                <c:pt idx="215">
                  <c:v>2.7479</c:v>
                </c:pt>
                <c:pt idx="216">
                  <c:v>2.7488000000000001</c:v>
                </c:pt>
                <c:pt idx="217">
                  <c:v>2.6766999999999999</c:v>
                </c:pt>
                <c:pt idx="218">
                  <c:v>2.6949000000000001</c:v>
                </c:pt>
                <c:pt idx="219">
                  <c:v>2.6440000000000001</c:v>
                </c:pt>
                <c:pt idx="220">
                  <c:v>2.5760999999999998</c:v>
                </c:pt>
                <c:pt idx="221">
                  <c:v>2.6294</c:v>
                </c:pt>
                <c:pt idx="222">
                  <c:v>2.6675</c:v>
                </c:pt>
                <c:pt idx="223">
                  <c:v>2.7002999999999999</c:v>
                </c:pt>
                <c:pt idx="224">
                  <c:v>2.6829000000000001</c:v>
                </c:pt>
                <c:pt idx="225">
                  <c:v>2.6673999999999998</c:v>
                </c:pt>
                <c:pt idx="226">
                  <c:v>2.7250000000000001</c:v>
                </c:pt>
                <c:pt idx="227">
                  <c:v>2.7608000000000001</c:v>
                </c:pt>
                <c:pt idx="228">
                  <c:v>2.7320000000000002</c:v>
                </c:pt>
                <c:pt idx="229">
                  <c:v>2.7427999999999999</c:v>
                </c:pt>
                <c:pt idx="230">
                  <c:v>2.7427999999999999</c:v>
                </c:pt>
                <c:pt idx="231">
                  <c:v>2.7069000000000001</c:v>
                </c:pt>
                <c:pt idx="232">
                  <c:v>2.7391999999999999</c:v>
                </c:pt>
                <c:pt idx="233">
                  <c:v>2.7509000000000001</c:v>
                </c:pt>
                <c:pt idx="234">
                  <c:v>2.7309999999999999</c:v>
                </c:pt>
                <c:pt idx="235">
                  <c:v>2.7382</c:v>
                </c:pt>
                <c:pt idx="236">
                  <c:v>2.7023000000000001</c:v>
                </c:pt>
                <c:pt idx="237">
                  <c:v>2.6654999999999998</c:v>
                </c:pt>
                <c:pt idx="238">
                  <c:v>2.6387</c:v>
                </c:pt>
                <c:pt idx="239">
                  <c:v>2.6475999999999997</c:v>
                </c:pt>
                <c:pt idx="240">
                  <c:v>2.6012</c:v>
                </c:pt>
                <c:pt idx="241">
                  <c:v>2.6977000000000002</c:v>
                </c:pt>
                <c:pt idx="242">
                  <c:v>2.7048000000000001</c:v>
                </c:pt>
                <c:pt idx="243">
                  <c:v>2.7372999999999998</c:v>
                </c:pt>
                <c:pt idx="244">
                  <c:v>2.7879</c:v>
                </c:pt>
                <c:pt idx="245">
                  <c:v>2.7770000000000001</c:v>
                </c:pt>
                <c:pt idx="246">
                  <c:v>2.7679999999999998</c:v>
                </c:pt>
                <c:pt idx="247">
                  <c:v>2.73</c:v>
                </c:pt>
                <c:pt idx="248">
                  <c:v>2.6446000000000001</c:v>
                </c:pt>
                <c:pt idx="249">
                  <c:v>2.6543000000000001</c:v>
                </c:pt>
                <c:pt idx="250">
                  <c:v>2.6920999999999999</c:v>
                </c:pt>
                <c:pt idx="251">
                  <c:v>2.6722000000000001</c:v>
                </c:pt>
                <c:pt idx="252">
                  <c:v>2.7725</c:v>
                </c:pt>
                <c:pt idx="253">
                  <c:v>2.7715999999999998</c:v>
                </c:pt>
                <c:pt idx="254">
                  <c:v>2.7425999999999999</c:v>
                </c:pt>
                <c:pt idx="255">
                  <c:v>2.7281</c:v>
                </c:pt>
                <c:pt idx="256">
                  <c:v>2.7480000000000002</c:v>
                </c:pt>
                <c:pt idx="257">
                  <c:v>2.6919</c:v>
                </c:pt>
                <c:pt idx="258">
                  <c:v>2.681</c:v>
                </c:pt>
                <c:pt idx="259">
                  <c:v>2.7208000000000001</c:v>
                </c:pt>
                <c:pt idx="260">
                  <c:v>2.718</c:v>
                </c:pt>
                <c:pt idx="261">
                  <c:v>2.7524999999999999</c:v>
                </c:pt>
                <c:pt idx="262">
                  <c:v>2.8045</c:v>
                </c:pt>
                <c:pt idx="263">
                  <c:v>2.7972000000000001</c:v>
                </c:pt>
                <c:pt idx="264">
                  <c:v>2.7206999999999999</c:v>
                </c:pt>
                <c:pt idx="265">
                  <c:v>2.6997999999999998</c:v>
                </c:pt>
                <c:pt idx="266">
                  <c:v>2.6808000000000001</c:v>
                </c:pt>
                <c:pt idx="267">
                  <c:v>2.6898</c:v>
                </c:pt>
                <c:pt idx="268">
                  <c:v>2.6474000000000002</c:v>
                </c:pt>
                <c:pt idx="269">
                  <c:v>2.6246999999999998</c:v>
                </c:pt>
                <c:pt idx="270">
                  <c:v>2.6471999999999998</c:v>
                </c:pt>
                <c:pt idx="271">
                  <c:v>2.6282999999999999</c:v>
                </c:pt>
                <c:pt idx="272">
                  <c:v>2.6282000000000001</c:v>
                </c:pt>
                <c:pt idx="273">
                  <c:v>2.7214999999999998</c:v>
                </c:pt>
                <c:pt idx="274">
                  <c:v>2.7214999999999998</c:v>
                </c:pt>
                <c:pt idx="275">
                  <c:v>2.7151000000000001</c:v>
                </c:pt>
                <c:pt idx="276">
                  <c:v>2.7105000000000001</c:v>
                </c:pt>
                <c:pt idx="277">
                  <c:v>2.6987000000000001</c:v>
                </c:pt>
                <c:pt idx="278">
                  <c:v>2.6804999999999999</c:v>
                </c:pt>
                <c:pt idx="279">
                  <c:v>2.6623000000000001</c:v>
                </c:pt>
                <c:pt idx="280">
                  <c:v>2.7004999999999999</c:v>
                </c:pt>
                <c:pt idx="281">
                  <c:v>2.6913</c:v>
                </c:pt>
                <c:pt idx="282">
                  <c:v>2.6459000000000001</c:v>
                </c:pt>
                <c:pt idx="283">
                  <c:v>2.6132999999999997</c:v>
                </c:pt>
                <c:pt idx="284">
                  <c:v>2.5842999999999998</c:v>
                </c:pt>
                <c:pt idx="285">
                  <c:v>2.6067999999999998</c:v>
                </c:pt>
                <c:pt idx="286">
                  <c:v>2.5914000000000001</c:v>
                </c:pt>
                <c:pt idx="287">
                  <c:v>2.5878000000000001</c:v>
                </c:pt>
                <c:pt idx="288">
                  <c:v>2.6160999999999999</c:v>
                </c:pt>
                <c:pt idx="289">
                  <c:v>2.6233</c:v>
                </c:pt>
                <c:pt idx="290">
                  <c:v>2.6611000000000002</c:v>
                </c:pt>
                <c:pt idx="291">
                  <c:v>2.6089000000000002</c:v>
                </c:pt>
                <c:pt idx="292">
                  <c:v>2.5427</c:v>
                </c:pt>
                <c:pt idx="293">
                  <c:v>2.4893000000000001</c:v>
                </c:pt>
                <c:pt idx="294">
                  <c:v>2.5230999999999999</c:v>
                </c:pt>
                <c:pt idx="295">
                  <c:v>2.5445000000000002</c:v>
                </c:pt>
                <c:pt idx="296">
                  <c:v>2.5106000000000002</c:v>
                </c:pt>
                <c:pt idx="297">
                  <c:v>2.532</c:v>
                </c:pt>
                <c:pt idx="298">
                  <c:v>2.5499000000000001</c:v>
                </c:pt>
                <c:pt idx="299">
                  <c:v>2.5320999999999998</c:v>
                </c:pt>
                <c:pt idx="300">
                  <c:v>2.5320999999999998</c:v>
                </c:pt>
                <c:pt idx="301">
                  <c:v>2.5141999999999998</c:v>
                </c:pt>
                <c:pt idx="302">
                  <c:v>2.4430999999999998</c:v>
                </c:pt>
                <c:pt idx="303">
                  <c:v>2.4643999999999999</c:v>
                </c:pt>
                <c:pt idx="304">
                  <c:v>2.4759000000000002</c:v>
                </c:pt>
                <c:pt idx="305">
                  <c:v>2.5266999999999999</c:v>
                </c:pt>
                <c:pt idx="306">
                  <c:v>2.5985</c:v>
                </c:pt>
                <c:pt idx="307">
                  <c:v>2.6021000000000001</c:v>
                </c:pt>
                <c:pt idx="308">
                  <c:v>2.5823999999999998</c:v>
                </c:pt>
                <c:pt idx="309">
                  <c:v>2.5869</c:v>
                </c:pt>
                <c:pt idx="310">
                  <c:v>2.6032000000000002</c:v>
                </c:pt>
                <c:pt idx="311">
                  <c:v>2.6438999999999999</c:v>
                </c:pt>
                <c:pt idx="312">
                  <c:v>2.6394000000000002</c:v>
                </c:pt>
                <c:pt idx="313">
                  <c:v>2.5951</c:v>
                </c:pt>
                <c:pt idx="314">
                  <c:v>2.6032999999999999</c:v>
                </c:pt>
                <c:pt idx="315">
                  <c:v>2.597</c:v>
                </c:pt>
                <c:pt idx="316">
                  <c:v>2.6522999999999999</c:v>
                </c:pt>
                <c:pt idx="317">
                  <c:v>2.5844</c:v>
                </c:pt>
                <c:pt idx="318">
                  <c:v>2.6206</c:v>
                </c:pt>
                <c:pt idx="319">
                  <c:v>2.6052</c:v>
                </c:pt>
                <c:pt idx="320">
                  <c:v>2.6261000000000001</c:v>
                </c:pt>
                <c:pt idx="321">
                  <c:v>2.5781000000000001</c:v>
                </c:pt>
                <c:pt idx="322">
                  <c:v>2.5592000000000001</c:v>
                </c:pt>
                <c:pt idx="323">
                  <c:v>2.5286</c:v>
                </c:pt>
                <c:pt idx="324">
                  <c:v>2.5339999999999998</c:v>
                </c:pt>
                <c:pt idx="325">
                  <c:v>2.5304000000000002</c:v>
                </c:pt>
                <c:pt idx="326">
                  <c:v>2.5647000000000002</c:v>
                </c:pt>
                <c:pt idx="327">
                  <c:v>2.6263999999999998</c:v>
                </c:pt>
                <c:pt idx="328">
                  <c:v>2.6383000000000001</c:v>
                </c:pt>
                <c:pt idx="329">
                  <c:v>2.6383000000000001</c:v>
                </c:pt>
                <c:pt idx="330">
                  <c:v>2.6109999999999998</c:v>
                </c:pt>
                <c:pt idx="331">
                  <c:v>2.5556999999999999</c:v>
                </c:pt>
                <c:pt idx="332">
                  <c:v>2.5503</c:v>
                </c:pt>
                <c:pt idx="333">
                  <c:v>2.5358999999999998</c:v>
                </c:pt>
                <c:pt idx="334">
                  <c:v>2.516</c:v>
                </c:pt>
                <c:pt idx="335">
                  <c:v>2.5468000000000002</c:v>
                </c:pt>
                <c:pt idx="336">
                  <c:v>2.5468000000000002</c:v>
                </c:pt>
                <c:pt idx="337">
                  <c:v>2.5259999999999998</c:v>
                </c:pt>
                <c:pt idx="338">
                  <c:v>2.4458000000000002</c:v>
                </c:pt>
                <c:pt idx="339">
                  <c:v>2.4809000000000001</c:v>
                </c:pt>
                <c:pt idx="340">
                  <c:v>2.4674</c:v>
                </c:pt>
                <c:pt idx="341">
                  <c:v>2.4601000000000002</c:v>
                </c:pt>
                <c:pt idx="342">
                  <c:v>2.4655</c:v>
                </c:pt>
                <c:pt idx="343">
                  <c:v>2.5024999999999999</c:v>
                </c:pt>
                <c:pt idx="344">
                  <c:v>2.4655</c:v>
                </c:pt>
                <c:pt idx="345">
                  <c:v>2.4853000000000001</c:v>
                </c:pt>
                <c:pt idx="346">
                  <c:v>2.4601000000000002</c:v>
                </c:pt>
                <c:pt idx="347">
                  <c:v>2.5568999999999997</c:v>
                </c:pt>
                <c:pt idx="348">
                  <c:v>2.5577999999999999</c:v>
                </c:pt>
                <c:pt idx="349">
                  <c:v>2.4925000000000002</c:v>
                </c:pt>
                <c:pt idx="350">
                  <c:v>2.4817</c:v>
                </c:pt>
                <c:pt idx="351">
                  <c:v>2.4843999999999999</c:v>
                </c:pt>
                <c:pt idx="352">
                  <c:v>2.4708000000000001</c:v>
                </c:pt>
                <c:pt idx="353">
                  <c:v>2.4114</c:v>
                </c:pt>
                <c:pt idx="354">
                  <c:v>2.4203000000000001</c:v>
                </c:pt>
                <c:pt idx="355">
                  <c:v>2.4275000000000002</c:v>
                </c:pt>
                <c:pt idx="356">
                  <c:v>2.4491000000000001</c:v>
                </c:pt>
                <c:pt idx="357">
                  <c:v>2.4165999999999999</c:v>
                </c:pt>
                <c:pt idx="358">
                  <c:v>2.4015</c:v>
                </c:pt>
                <c:pt idx="359">
                  <c:v>2.3397000000000001</c:v>
                </c:pt>
                <c:pt idx="360">
                  <c:v>2.3927</c:v>
                </c:pt>
                <c:pt idx="361">
                  <c:v>2.3997000000000002</c:v>
                </c:pt>
                <c:pt idx="362">
                  <c:v>2.4264000000000001</c:v>
                </c:pt>
                <c:pt idx="363">
                  <c:v>2.4068000000000001</c:v>
                </c:pt>
                <c:pt idx="364">
                  <c:v>2.4024000000000001</c:v>
                </c:pt>
                <c:pt idx="365">
                  <c:v>2.3820000000000001</c:v>
                </c:pt>
                <c:pt idx="366">
                  <c:v>2.3961999999999999</c:v>
                </c:pt>
                <c:pt idx="367">
                  <c:v>2.3573</c:v>
                </c:pt>
                <c:pt idx="368">
                  <c:v>2.3361000000000001</c:v>
                </c:pt>
                <c:pt idx="369">
                  <c:v>2.3431000000000002</c:v>
                </c:pt>
                <c:pt idx="370">
                  <c:v>2.3431000000000002</c:v>
                </c:pt>
                <c:pt idx="371">
                  <c:v>2.4211</c:v>
                </c:pt>
                <c:pt idx="372">
                  <c:v>2.3961999999999999</c:v>
                </c:pt>
                <c:pt idx="373">
                  <c:v>2.4497</c:v>
                </c:pt>
                <c:pt idx="374">
                  <c:v>2.4586999999999999</c:v>
                </c:pt>
                <c:pt idx="375">
                  <c:v>2.4712000000000001</c:v>
                </c:pt>
                <c:pt idx="376">
                  <c:v>2.5036</c:v>
                </c:pt>
                <c:pt idx="377">
                  <c:v>2.5413999999999999</c:v>
                </c:pt>
                <c:pt idx="378">
                  <c:v>2.5495999999999999</c:v>
                </c:pt>
                <c:pt idx="379">
                  <c:v>2.6105</c:v>
                </c:pt>
                <c:pt idx="380">
                  <c:v>2.5887000000000002</c:v>
                </c:pt>
                <c:pt idx="381">
                  <c:v>2.5924</c:v>
                </c:pt>
                <c:pt idx="382">
                  <c:v>2.6198000000000001</c:v>
                </c:pt>
                <c:pt idx="383">
                  <c:v>2.6143999999999998</c:v>
                </c:pt>
                <c:pt idx="384">
                  <c:v>2.5745</c:v>
                </c:pt>
                <c:pt idx="385">
                  <c:v>2.5636000000000001</c:v>
                </c:pt>
                <c:pt idx="386">
                  <c:v>2.5274999999999999</c:v>
                </c:pt>
                <c:pt idx="387">
                  <c:v>2.5636999999999999</c:v>
                </c:pt>
                <c:pt idx="388">
                  <c:v>2.5022000000000002</c:v>
                </c:pt>
                <c:pt idx="389">
                  <c:v>2.5276000000000001</c:v>
                </c:pt>
                <c:pt idx="390">
                  <c:v>2.4771000000000001</c:v>
                </c:pt>
                <c:pt idx="391">
                  <c:v>2.4887999999999999</c:v>
                </c:pt>
                <c:pt idx="392">
                  <c:v>2.3856000000000002</c:v>
                </c:pt>
                <c:pt idx="393">
                  <c:v>2.4249999999999998</c:v>
                </c:pt>
                <c:pt idx="394">
                  <c:v>2.4340000000000002</c:v>
                </c:pt>
                <c:pt idx="395">
                  <c:v>2.4196</c:v>
                </c:pt>
                <c:pt idx="396">
                  <c:v>2.3391000000000002</c:v>
                </c:pt>
                <c:pt idx="397">
                  <c:v>2.3212999999999999</c:v>
                </c:pt>
                <c:pt idx="398">
                  <c:v>2.3132999999999999</c:v>
                </c:pt>
                <c:pt idx="399">
                  <c:v>2.2804000000000002</c:v>
                </c:pt>
                <c:pt idx="400">
                  <c:v>2.2804000000000002</c:v>
                </c:pt>
                <c:pt idx="401">
                  <c:v>2.1972999999999998</c:v>
                </c:pt>
                <c:pt idx="402">
                  <c:v>2.1358000000000001</c:v>
                </c:pt>
                <c:pt idx="403">
                  <c:v>2.1558999999999999</c:v>
                </c:pt>
                <c:pt idx="404">
                  <c:v>2.1936</c:v>
                </c:pt>
                <c:pt idx="405">
                  <c:v>2.1909000000000001</c:v>
                </c:pt>
                <c:pt idx="406">
                  <c:v>2.2217000000000002</c:v>
                </c:pt>
                <c:pt idx="407">
                  <c:v>2.2164000000000001</c:v>
                </c:pt>
                <c:pt idx="408">
                  <c:v>2.2711999999999999</c:v>
                </c:pt>
                <c:pt idx="409">
                  <c:v>2.2685</c:v>
                </c:pt>
                <c:pt idx="410">
                  <c:v>2.2605</c:v>
                </c:pt>
                <c:pt idx="411">
                  <c:v>2.2959999999999998</c:v>
                </c:pt>
                <c:pt idx="412">
                  <c:v>2.3174000000000001</c:v>
                </c:pt>
                <c:pt idx="413">
                  <c:v>2.3058000000000001</c:v>
                </c:pt>
                <c:pt idx="414">
                  <c:v>2.3353000000000002</c:v>
                </c:pt>
                <c:pt idx="415">
                  <c:v>2.3425000000000002</c:v>
                </c:pt>
                <c:pt idx="416">
                  <c:v>2.3334999999999999</c:v>
                </c:pt>
                <c:pt idx="417">
                  <c:v>2.3424</c:v>
                </c:pt>
                <c:pt idx="418">
                  <c:v>2.3856000000000002</c:v>
                </c:pt>
                <c:pt idx="419">
                  <c:v>2.2976000000000001</c:v>
                </c:pt>
                <c:pt idx="420">
                  <c:v>2.3603999999999998</c:v>
                </c:pt>
                <c:pt idx="421">
                  <c:v>2.3603999999999998</c:v>
                </c:pt>
                <c:pt idx="422">
                  <c:v>2.3712</c:v>
                </c:pt>
                <c:pt idx="423">
                  <c:v>2.3399000000000001</c:v>
                </c:pt>
                <c:pt idx="424">
                  <c:v>2.3204000000000002</c:v>
                </c:pt>
                <c:pt idx="425">
                  <c:v>2.3399000000000001</c:v>
                </c:pt>
                <c:pt idx="426">
                  <c:v>2.3151000000000002</c:v>
                </c:pt>
                <c:pt idx="427">
                  <c:v>2.3593999999999999</c:v>
                </c:pt>
                <c:pt idx="428">
                  <c:v>2.3372999999999999</c:v>
                </c:pt>
                <c:pt idx="429">
                  <c:v>2.3098999999999998</c:v>
                </c:pt>
                <c:pt idx="430">
                  <c:v>2.3064</c:v>
                </c:pt>
                <c:pt idx="431">
                  <c:v>2.2570000000000001</c:v>
                </c:pt>
                <c:pt idx="432">
                  <c:v>2.2446999999999999</c:v>
                </c:pt>
                <c:pt idx="433">
                  <c:v>2.2446999999999999</c:v>
                </c:pt>
                <c:pt idx="434">
                  <c:v>2.1640000000000001</c:v>
                </c:pt>
                <c:pt idx="435">
                  <c:v>2.2349999999999999</c:v>
                </c:pt>
                <c:pt idx="436">
                  <c:v>2.2923</c:v>
                </c:pt>
                <c:pt idx="437">
                  <c:v>2.2799</c:v>
                </c:pt>
                <c:pt idx="438">
                  <c:v>2.2341000000000002</c:v>
                </c:pt>
                <c:pt idx="439">
                  <c:v>2.3064999999999998</c:v>
                </c:pt>
                <c:pt idx="440">
                  <c:v>2.2570000000000001</c:v>
                </c:pt>
                <c:pt idx="441">
                  <c:v>2.2128999999999999</c:v>
                </c:pt>
                <c:pt idx="442">
                  <c:v>2.1638000000000002</c:v>
                </c:pt>
                <c:pt idx="443">
                  <c:v>2.1619999999999999</c:v>
                </c:pt>
                <c:pt idx="444">
                  <c:v>2.0817000000000001</c:v>
                </c:pt>
                <c:pt idx="445">
                  <c:v>2.1181999999999999</c:v>
                </c:pt>
                <c:pt idx="446">
                  <c:v>2.0590999999999999</c:v>
                </c:pt>
                <c:pt idx="447">
                  <c:v>2.1356000000000002</c:v>
                </c:pt>
                <c:pt idx="448">
                  <c:v>2.2075</c:v>
                </c:pt>
                <c:pt idx="449">
                  <c:v>2.1617999999999999</c:v>
                </c:pt>
                <c:pt idx="450">
                  <c:v>2.1583000000000001</c:v>
                </c:pt>
                <c:pt idx="451">
                  <c:v>2.2614000000000001</c:v>
                </c:pt>
                <c:pt idx="452">
                  <c:v>2.2631999999999999</c:v>
                </c:pt>
                <c:pt idx="453">
                  <c:v>2.2631999999999999</c:v>
                </c:pt>
                <c:pt idx="454">
                  <c:v>2.2499000000000002</c:v>
                </c:pt>
                <c:pt idx="455">
                  <c:v>2.2021000000000002</c:v>
                </c:pt>
                <c:pt idx="456">
                  <c:v>2.1871</c:v>
                </c:pt>
                <c:pt idx="457">
                  <c:v>2.1711999999999998</c:v>
                </c:pt>
                <c:pt idx="458">
                  <c:v>2.1711999999999998</c:v>
                </c:pt>
                <c:pt idx="459">
                  <c:v>2.1105</c:v>
                </c:pt>
                <c:pt idx="460">
                  <c:v>2.032</c:v>
                </c:pt>
                <c:pt idx="461">
                  <c:v>1.9401999999999999</c:v>
                </c:pt>
                <c:pt idx="462">
                  <c:v>1.9677</c:v>
                </c:pt>
                <c:pt idx="463">
                  <c:v>2.0179</c:v>
                </c:pt>
                <c:pt idx="464">
                  <c:v>1.9449000000000001</c:v>
                </c:pt>
                <c:pt idx="465">
                  <c:v>1.907</c:v>
                </c:pt>
                <c:pt idx="466">
                  <c:v>1.9</c:v>
                </c:pt>
                <c:pt idx="467">
                  <c:v>1.8552999999999999</c:v>
                </c:pt>
                <c:pt idx="468">
                  <c:v>1.7149000000000001</c:v>
                </c:pt>
                <c:pt idx="469">
                  <c:v>1.8368</c:v>
                </c:pt>
                <c:pt idx="470">
                  <c:v>1.8368</c:v>
                </c:pt>
                <c:pt idx="471">
                  <c:v>1.788</c:v>
                </c:pt>
                <c:pt idx="472">
                  <c:v>1.8717000000000001</c:v>
                </c:pt>
                <c:pt idx="473">
                  <c:v>1.8631</c:v>
                </c:pt>
                <c:pt idx="474">
                  <c:v>1.7968</c:v>
                </c:pt>
                <c:pt idx="475">
                  <c:v>1.8241000000000001</c:v>
                </c:pt>
                <c:pt idx="476">
                  <c:v>1.8231000000000002</c:v>
                </c:pt>
                <c:pt idx="477">
                  <c:v>1.7206999999999999</c:v>
                </c:pt>
                <c:pt idx="478">
                  <c:v>1.7511999999999999</c:v>
                </c:pt>
                <c:pt idx="479">
                  <c:v>1.6407</c:v>
                </c:pt>
                <c:pt idx="480">
                  <c:v>1.6642000000000001</c:v>
                </c:pt>
                <c:pt idx="481">
                  <c:v>1.7915000000000001</c:v>
                </c:pt>
                <c:pt idx="482">
                  <c:v>1.7513000000000001</c:v>
                </c:pt>
                <c:pt idx="483">
                  <c:v>1.8204</c:v>
                </c:pt>
                <c:pt idx="484">
                  <c:v>1.9567000000000001</c:v>
                </c:pt>
                <c:pt idx="485">
                  <c:v>1.9775</c:v>
                </c:pt>
                <c:pt idx="486">
                  <c:v>1.9967000000000001</c:v>
                </c:pt>
                <c:pt idx="487">
                  <c:v>2.0175999999999998</c:v>
                </c:pt>
                <c:pt idx="488">
                  <c:v>1.9843999999999999</c:v>
                </c:pt>
                <c:pt idx="489">
                  <c:v>2.0503999999999998</c:v>
                </c:pt>
                <c:pt idx="490">
                  <c:v>2.0503999999999998</c:v>
                </c:pt>
                <c:pt idx="491">
                  <c:v>2.1379000000000001</c:v>
                </c:pt>
                <c:pt idx="492">
                  <c:v>2.08</c:v>
                </c:pt>
                <c:pt idx="493">
                  <c:v>2.1141999999999999</c:v>
                </c:pt>
                <c:pt idx="494">
                  <c:v>2.1116999999999999</c:v>
                </c:pt>
                <c:pt idx="495">
                  <c:v>2.0573999999999999</c:v>
                </c:pt>
                <c:pt idx="496">
                  <c:v>1.98</c:v>
                </c:pt>
                <c:pt idx="497">
                  <c:v>1.9687999999999999</c:v>
                </c:pt>
                <c:pt idx="498">
                  <c:v>2.0295000000000001</c:v>
                </c:pt>
                <c:pt idx="499">
                  <c:v>1.9929999999999999</c:v>
                </c:pt>
                <c:pt idx="500">
                  <c:v>2.0819999999999999</c:v>
                </c:pt>
                <c:pt idx="501">
                  <c:v>2.1189</c:v>
                </c:pt>
                <c:pt idx="502">
                  <c:v>2.1172</c:v>
                </c:pt>
                <c:pt idx="503">
                  <c:v>2.1154000000000002</c:v>
                </c:pt>
                <c:pt idx="504">
                  <c:v>2.2414000000000001</c:v>
                </c:pt>
                <c:pt idx="505">
                  <c:v>2.1907000000000001</c:v>
                </c:pt>
                <c:pt idx="506">
                  <c:v>2.1297000000000001</c:v>
                </c:pt>
                <c:pt idx="507">
                  <c:v>2.1086</c:v>
                </c:pt>
                <c:pt idx="508">
                  <c:v>2.1156000000000001</c:v>
                </c:pt>
                <c:pt idx="509">
                  <c:v>2.1139999999999999</c:v>
                </c:pt>
                <c:pt idx="510">
                  <c:v>2.0716999999999999</c:v>
                </c:pt>
                <c:pt idx="511">
                  <c:v>2.0507</c:v>
                </c:pt>
                <c:pt idx="512">
                  <c:v>1.9199000000000002</c:v>
                </c:pt>
                <c:pt idx="513">
                  <c:v>1.9685000000000001</c:v>
                </c:pt>
                <c:pt idx="514">
                  <c:v>1.9302999999999999</c:v>
                </c:pt>
                <c:pt idx="515">
                  <c:v>1.9119999999999999</c:v>
                </c:pt>
                <c:pt idx="516">
                  <c:v>1.8731</c:v>
                </c:pt>
                <c:pt idx="517">
                  <c:v>1.925</c:v>
                </c:pt>
                <c:pt idx="518">
                  <c:v>1.9893999999999998</c:v>
                </c:pt>
                <c:pt idx="519">
                  <c:v>1.9615</c:v>
                </c:pt>
                <c:pt idx="520">
                  <c:v>1.9475</c:v>
                </c:pt>
                <c:pt idx="521">
                  <c:v>1.9231</c:v>
                </c:pt>
                <c:pt idx="522">
                  <c:v>1.8573</c:v>
                </c:pt>
                <c:pt idx="523">
                  <c:v>1.9117</c:v>
                </c:pt>
                <c:pt idx="524">
                  <c:v>1.8389</c:v>
                </c:pt>
                <c:pt idx="525">
                  <c:v>1.8952</c:v>
                </c:pt>
                <c:pt idx="526">
                  <c:v>1.8848</c:v>
                </c:pt>
                <c:pt idx="527">
                  <c:v>1.9047000000000001</c:v>
                </c:pt>
                <c:pt idx="528">
                  <c:v>1.9596</c:v>
                </c:pt>
                <c:pt idx="529">
                  <c:v>1.9473</c:v>
                </c:pt>
                <c:pt idx="530">
                  <c:v>1.9272</c:v>
                </c:pt>
                <c:pt idx="531">
                  <c:v>1.8984999999999999</c:v>
                </c:pt>
                <c:pt idx="532">
                  <c:v>1.8879999999999999</c:v>
                </c:pt>
                <c:pt idx="533">
                  <c:v>1.8896999999999999</c:v>
                </c:pt>
                <c:pt idx="534">
                  <c:v>1.8653</c:v>
                </c:pt>
                <c:pt idx="535">
                  <c:v>1.8895999999999999</c:v>
                </c:pt>
                <c:pt idx="536">
                  <c:v>1.9087000000000001</c:v>
                </c:pt>
                <c:pt idx="537">
                  <c:v>1.9788000000000001</c:v>
                </c:pt>
                <c:pt idx="538">
                  <c:v>1.9577</c:v>
                </c:pt>
                <c:pt idx="539">
                  <c:v>1.9085999999999999</c:v>
                </c:pt>
                <c:pt idx="540">
                  <c:v>1.9207999999999998</c:v>
                </c:pt>
                <c:pt idx="541">
                  <c:v>2.0034000000000001</c:v>
                </c:pt>
                <c:pt idx="542">
                  <c:v>2.0388000000000002</c:v>
                </c:pt>
                <c:pt idx="543">
                  <c:v>2.0316999999999998</c:v>
                </c:pt>
                <c:pt idx="544">
                  <c:v>2.1135000000000002</c:v>
                </c:pt>
                <c:pt idx="545">
                  <c:v>2.1440000000000001</c:v>
                </c:pt>
                <c:pt idx="546">
                  <c:v>2.1852999999999998</c:v>
                </c:pt>
                <c:pt idx="547">
                  <c:v>2.2431000000000001</c:v>
                </c:pt>
                <c:pt idx="548">
                  <c:v>2.1800000000000002</c:v>
                </c:pt>
                <c:pt idx="549">
                  <c:v>2.1478000000000002</c:v>
                </c:pt>
                <c:pt idx="550">
                  <c:v>2.2797000000000001</c:v>
                </c:pt>
                <c:pt idx="551">
                  <c:v>2.2488999999999999</c:v>
                </c:pt>
                <c:pt idx="552">
                  <c:v>2.2926000000000002</c:v>
                </c:pt>
                <c:pt idx="553">
                  <c:v>2.2301000000000002</c:v>
                </c:pt>
                <c:pt idx="554">
                  <c:v>2.1423999999999999</c:v>
                </c:pt>
                <c:pt idx="555">
                  <c:v>2.2336999999999998</c:v>
                </c:pt>
                <c:pt idx="556">
                  <c:v>2.2886000000000002</c:v>
                </c:pt>
                <c:pt idx="557">
                  <c:v>2.2479</c:v>
                </c:pt>
                <c:pt idx="558">
                  <c:v>2.1898</c:v>
                </c:pt>
                <c:pt idx="559">
                  <c:v>2.2092000000000001</c:v>
                </c:pt>
                <c:pt idx="560">
                  <c:v>2.2092000000000001</c:v>
                </c:pt>
                <c:pt idx="561">
                  <c:v>2.1390000000000002</c:v>
                </c:pt>
                <c:pt idx="562">
                  <c:v>2.1284999999999998</c:v>
                </c:pt>
                <c:pt idx="563">
                  <c:v>2.1355</c:v>
                </c:pt>
                <c:pt idx="564">
                  <c:v>2.1214</c:v>
                </c:pt>
                <c:pt idx="565">
                  <c:v>2.1794000000000002</c:v>
                </c:pt>
                <c:pt idx="566">
                  <c:v>2.2624</c:v>
                </c:pt>
                <c:pt idx="567">
                  <c:v>2.3641999999999999</c:v>
                </c:pt>
                <c:pt idx="568">
                  <c:v>2.3069999999999999</c:v>
                </c:pt>
                <c:pt idx="569">
                  <c:v>2.4076</c:v>
                </c:pt>
                <c:pt idx="570">
                  <c:v>2.3824000000000001</c:v>
                </c:pt>
                <c:pt idx="571">
                  <c:v>2.4384000000000001</c:v>
                </c:pt>
                <c:pt idx="572">
                  <c:v>2.4838</c:v>
                </c:pt>
                <c:pt idx="573">
                  <c:v>2.3772000000000002</c:v>
                </c:pt>
                <c:pt idx="574">
                  <c:v>2.3917999999999999</c:v>
                </c:pt>
                <c:pt idx="575">
                  <c:v>2.3559000000000001</c:v>
                </c:pt>
                <c:pt idx="576">
                  <c:v>2.3092999999999999</c:v>
                </c:pt>
                <c:pt idx="577">
                  <c:v>2.3165</c:v>
                </c:pt>
                <c:pt idx="578">
                  <c:v>2.3345000000000002</c:v>
                </c:pt>
                <c:pt idx="579">
                  <c:v>2.2576999999999998</c:v>
                </c:pt>
                <c:pt idx="580">
                  <c:v>2.3725000000000001</c:v>
                </c:pt>
                <c:pt idx="581">
                  <c:v>2.4087000000000001</c:v>
                </c:pt>
                <c:pt idx="582">
                  <c:v>2.3672</c:v>
                </c:pt>
                <c:pt idx="583">
                  <c:v>2.4087999999999998</c:v>
                </c:pt>
                <c:pt idx="584">
                  <c:v>2.4725999999999999</c:v>
                </c:pt>
                <c:pt idx="585">
                  <c:v>2.3241999999999998</c:v>
                </c:pt>
                <c:pt idx="586">
                  <c:v>2.3531</c:v>
                </c:pt>
                <c:pt idx="587">
                  <c:v>2.4218999999999999</c:v>
                </c:pt>
                <c:pt idx="588">
                  <c:v>2.3822999999999999</c:v>
                </c:pt>
                <c:pt idx="589">
                  <c:v>2.3822999999999999</c:v>
                </c:pt>
                <c:pt idx="590">
                  <c:v>2.2850000000000001</c:v>
                </c:pt>
                <c:pt idx="591">
                  <c:v>2.2582</c:v>
                </c:pt>
                <c:pt idx="592">
                  <c:v>2.1922000000000001</c:v>
                </c:pt>
                <c:pt idx="593">
                  <c:v>2.3210999999999999</c:v>
                </c:pt>
                <c:pt idx="594">
                  <c:v>2.3971999999999998</c:v>
                </c:pt>
                <c:pt idx="595">
                  <c:v>2.4538000000000002</c:v>
                </c:pt>
                <c:pt idx="596">
                  <c:v>2.4009999999999998</c:v>
                </c:pt>
                <c:pt idx="597">
                  <c:v>2.3521000000000001</c:v>
                </c:pt>
                <c:pt idx="598">
                  <c:v>2.3502999999999998</c:v>
                </c:pt>
                <c:pt idx="599">
                  <c:v>2.3468999999999998</c:v>
                </c:pt>
                <c:pt idx="600">
                  <c:v>2.3723000000000001</c:v>
                </c:pt>
                <c:pt idx="601">
                  <c:v>2.3252999999999999</c:v>
                </c:pt>
                <c:pt idx="602">
                  <c:v>2.3235000000000001</c:v>
                </c:pt>
                <c:pt idx="603">
                  <c:v>2.2677</c:v>
                </c:pt>
                <c:pt idx="604">
                  <c:v>2.2624</c:v>
                </c:pt>
                <c:pt idx="605">
                  <c:v>2.2174999999999998</c:v>
                </c:pt>
                <c:pt idx="606">
                  <c:v>2.2499000000000002</c:v>
                </c:pt>
                <c:pt idx="607">
                  <c:v>2.2858999999999998</c:v>
                </c:pt>
                <c:pt idx="608">
                  <c:v>2.2589000000000001</c:v>
                </c:pt>
                <c:pt idx="609">
                  <c:v>2.1800999999999999</c:v>
                </c:pt>
                <c:pt idx="610">
                  <c:v>2.1480000000000001</c:v>
                </c:pt>
                <c:pt idx="611">
                  <c:v>2.2212999999999998</c:v>
                </c:pt>
                <c:pt idx="612">
                  <c:v>2.2698999999999998</c:v>
                </c:pt>
                <c:pt idx="613">
                  <c:v>2.2214</c:v>
                </c:pt>
                <c:pt idx="614">
                  <c:v>2.1623000000000001</c:v>
                </c:pt>
                <c:pt idx="615">
                  <c:v>2.2269000000000001</c:v>
                </c:pt>
                <c:pt idx="616">
                  <c:v>2.1408999999999998</c:v>
                </c:pt>
                <c:pt idx="617">
                  <c:v>2.1480000000000001</c:v>
                </c:pt>
                <c:pt idx="618">
                  <c:v>2.1854</c:v>
                </c:pt>
                <c:pt idx="619">
                  <c:v>2.1977000000000002</c:v>
                </c:pt>
                <c:pt idx="620">
                  <c:v>2.1678000000000002</c:v>
                </c:pt>
                <c:pt idx="621">
                  <c:v>2.1924999999999999</c:v>
                </c:pt>
                <c:pt idx="622">
                  <c:v>2.1255999999999999</c:v>
                </c:pt>
                <c:pt idx="623">
                  <c:v>2.0678999999999998</c:v>
                </c:pt>
                <c:pt idx="624">
                  <c:v>2.0365000000000002</c:v>
                </c:pt>
                <c:pt idx="625">
                  <c:v>2.0034000000000001</c:v>
                </c:pt>
                <c:pt idx="626">
                  <c:v>2.0714000000000001</c:v>
                </c:pt>
                <c:pt idx="627">
                  <c:v>2.1751999999999998</c:v>
                </c:pt>
                <c:pt idx="628">
                  <c:v>2.1840999999999999</c:v>
                </c:pt>
                <c:pt idx="629">
                  <c:v>2.1806999999999999</c:v>
                </c:pt>
                <c:pt idx="630">
                  <c:v>2.2179000000000002</c:v>
                </c:pt>
                <c:pt idx="631">
                  <c:v>2.1524000000000001</c:v>
                </c:pt>
                <c:pt idx="632">
                  <c:v>2.1842999999999999</c:v>
                </c:pt>
                <c:pt idx="633">
                  <c:v>2.1596000000000002</c:v>
                </c:pt>
                <c:pt idx="634">
                  <c:v>2.1244000000000001</c:v>
                </c:pt>
                <c:pt idx="635">
                  <c:v>2.1244000000000001</c:v>
                </c:pt>
                <c:pt idx="636">
                  <c:v>2.1827999999999999</c:v>
                </c:pt>
                <c:pt idx="637">
                  <c:v>2.2006000000000001</c:v>
                </c:pt>
                <c:pt idx="638">
                  <c:v>2.222</c:v>
                </c:pt>
                <c:pt idx="639">
                  <c:v>2.1882999999999999</c:v>
                </c:pt>
                <c:pt idx="640">
                  <c:v>2.1831</c:v>
                </c:pt>
                <c:pt idx="641">
                  <c:v>2.2867000000000002</c:v>
                </c:pt>
                <c:pt idx="642">
                  <c:v>2.294</c:v>
                </c:pt>
                <c:pt idx="643">
                  <c:v>2.1903000000000001</c:v>
                </c:pt>
                <c:pt idx="644">
                  <c:v>2.1335999999999999</c:v>
                </c:pt>
                <c:pt idx="645">
                  <c:v>2.2012</c:v>
                </c:pt>
                <c:pt idx="646">
                  <c:v>2.1337000000000002</c:v>
                </c:pt>
                <c:pt idx="647">
                  <c:v>2.1497000000000002</c:v>
                </c:pt>
                <c:pt idx="648">
                  <c:v>2.1265999999999998</c:v>
                </c:pt>
                <c:pt idx="649">
                  <c:v>2.1623000000000001</c:v>
                </c:pt>
                <c:pt idx="650">
                  <c:v>2.0949</c:v>
                </c:pt>
                <c:pt idx="651">
                  <c:v>2.0508000000000002</c:v>
                </c:pt>
                <c:pt idx="652">
                  <c:v>2.0367999999999999</c:v>
                </c:pt>
                <c:pt idx="653">
                  <c:v>2.0367999999999999</c:v>
                </c:pt>
                <c:pt idx="654">
                  <c:v>1.9929000000000001</c:v>
                </c:pt>
                <c:pt idx="655">
                  <c:v>2.0562</c:v>
                </c:pt>
                <c:pt idx="656">
                  <c:v>2.0314999999999999</c:v>
                </c:pt>
                <c:pt idx="657">
                  <c:v>2.0668000000000002</c:v>
                </c:pt>
                <c:pt idx="658">
                  <c:v>2.1040000000000001</c:v>
                </c:pt>
                <c:pt idx="659">
                  <c:v>2.0880999999999998</c:v>
                </c:pt>
                <c:pt idx="660">
                  <c:v>2.0880999999999998</c:v>
                </c:pt>
                <c:pt idx="661">
                  <c:v>2.0438999999999998</c:v>
                </c:pt>
                <c:pt idx="662">
                  <c:v>1.9718</c:v>
                </c:pt>
                <c:pt idx="663">
                  <c:v>2.0175000000000001</c:v>
                </c:pt>
                <c:pt idx="664">
                  <c:v>2.0333999999999999</c:v>
                </c:pt>
                <c:pt idx="665">
                  <c:v>2.0228000000000002</c:v>
                </c:pt>
                <c:pt idx="666">
                  <c:v>2.0670000000000002</c:v>
                </c:pt>
                <c:pt idx="667">
                  <c:v>2.0228000000000002</c:v>
                </c:pt>
                <c:pt idx="668">
                  <c:v>2.0263</c:v>
                </c:pt>
                <c:pt idx="669">
                  <c:v>2.0865999999999998</c:v>
                </c:pt>
                <c:pt idx="670">
                  <c:v>2.0564</c:v>
                </c:pt>
                <c:pt idx="671">
                  <c:v>2.0369999999999999</c:v>
                </c:pt>
                <c:pt idx="672">
                  <c:v>2.1009000000000002</c:v>
                </c:pt>
                <c:pt idx="673">
                  <c:v>2.1724999999999999</c:v>
                </c:pt>
                <c:pt idx="674">
                  <c:v>2.1421000000000001</c:v>
                </c:pt>
                <c:pt idx="675">
                  <c:v>2.1709000000000001</c:v>
                </c:pt>
                <c:pt idx="676">
                  <c:v>2.2105000000000001</c:v>
                </c:pt>
                <c:pt idx="677">
                  <c:v>2.2250000000000001</c:v>
                </c:pt>
                <c:pt idx="678">
                  <c:v>2.2323</c:v>
                </c:pt>
                <c:pt idx="679">
                  <c:v>2.3252000000000002</c:v>
                </c:pt>
                <c:pt idx="680">
                  <c:v>2.3435999999999999</c:v>
                </c:pt>
                <c:pt idx="681">
                  <c:v>2.3418999999999999</c:v>
                </c:pt>
                <c:pt idx="682">
                  <c:v>2.3300999999999998</c:v>
                </c:pt>
                <c:pt idx="683">
                  <c:v>2.3115999999999999</c:v>
                </c:pt>
                <c:pt idx="684">
                  <c:v>2.2658</c:v>
                </c:pt>
                <c:pt idx="685">
                  <c:v>2.2675999999999998</c:v>
                </c:pt>
                <c:pt idx="686">
                  <c:v>2.2658</c:v>
                </c:pt>
                <c:pt idx="687">
                  <c:v>2.2728000000000002</c:v>
                </c:pt>
                <c:pt idx="688">
                  <c:v>2.2482000000000002</c:v>
                </c:pt>
                <c:pt idx="689">
                  <c:v>2.2622999999999998</c:v>
                </c:pt>
                <c:pt idx="690">
                  <c:v>2.2376999999999998</c:v>
                </c:pt>
                <c:pt idx="691">
                  <c:v>2.2376999999999998</c:v>
                </c:pt>
                <c:pt idx="692">
                  <c:v>2.2341000000000002</c:v>
                </c:pt>
                <c:pt idx="693">
                  <c:v>2.2341000000000002</c:v>
                </c:pt>
                <c:pt idx="694">
                  <c:v>2.2201</c:v>
                </c:pt>
                <c:pt idx="695">
                  <c:v>2.206</c:v>
                </c:pt>
                <c:pt idx="696">
                  <c:v>2.1431</c:v>
                </c:pt>
                <c:pt idx="697">
                  <c:v>2.1797</c:v>
                </c:pt>
                <c:pt idx="698">
                  <c:v>2.3136000000000001</c:v>
                </c:pt>
                <c:pt idx="699">
                  <c:v>2.2692999999999999</c:v>
                </c:pt>
                <c:pt idx="700">
                  <c:v>2.2288000000000001</c:v>
                </c:pt>
                <c:pt idx="701">
                  <c:v>2.2181999999999999</c:v>
                </c:pt>
                <c:pt idx="702">
                  <c:v>2.2164000000000001</c:v>
                </c:pt>
                <c:pt idx="703">
                  <c:v>2.2305000000000001</c:v>
                </c:pt>
                <c:pt idx="704">
                  <c:v>2.1269999999999998</c:v>
                </c:pt>
                <c:pt idx="705">
                  <c:v>2.2217000000000002</c:v>
                </c:pt>
                <c:pt idx="706">
                  <c:v>2.2658</c:v>
                </c:pt>
                <c:pt idx="707">
                  <c:v>2.2959999999999998</c:v>
                </c:pt>
                <c:pt idx="708">
                  <c:v>2.2233999999999998</c:v>
                </c:pt>
                <c:pt idx="709">
                  <c:v>2.2040000000000002</c:v>
                </c:pt>
                <c:pt idx="710">
                  <c:v>2.1917</c:v>
                </c:pt>
                <c:pt idx="711">
                  <c:v>2.2357</c:v>
                </c:pt>
                <c:pt idx="712">
                  <c:v>2.2534000000000001</c:v>
                </c:pt>
                <c:pt idx="713">
                  <c:v>2.2410000000000001</c:v>
                </c:pt>
                <c:pt idx="714">
                  <c:v>2.2410000000000001</c:v>
                </c:pt>
                <c:pt idx="715">
                  <c:v>2.2303999999999999</c:v>
                </c:pt>
                <c:pt idx="716">
                  <c:v>2.3050000000000002</c:v>
                </c:pt>
                <c:pt idx="717">
                  <c:v>2.2942999999999998</c:v>
                </c:pt>
                <c:pt idx="718">
                  <c:v>2.2694000000000001</c:v>
                </c:pt>
                <c:pt idx="719">
                  <c:v>2.2694000000000001</c:v>
                </c:pt>
                <c:pt idx="720">
                  <c:v>2.2427999999999999</c:v>
                </c:pt>
                <c:pt idx="721">
                  <c:v>2.2357</c:v>
                </c:pt>
                <c:pt idx="722">
                  <c:v>2.1701999999999999</c:v>
                </c:pt>
                <c:pt idx="723">
                  <c:v>2.1455000000000002</c:v>
                </c:pt>
                <c:pt idx="724">
                  <c:v>2.1156000000000001</c:v>
                </c:pt>
                <c:pt idx="725">
                  <c:v>2.1753999999999998</c:v>
                </c:pt>
                <c:pt idx="726">
                  <c:v>2.1032000000000002</c:v>
                </c:pt>
                <c:pt idx="727">
                  <c:v>2.0926999999999998</c:v>
                </c:pt>
                <c:pt idx="728">
                  <c:v>2.0874000000000001</c:v>
                </c:pt>
                <c:pt idx="729">
                  <c:v>2.0347</c:v>
                </c:pt>
                <c:pt idx="730">
                  <c:v>2.0347</c:v>
                </c:pt>
                <c:pt idx="731">
                  <c:v>2.0556000000000001</c:v>
                </c:pt>
                <c:pt idx="732">
                  <c:v>1.9824000000000002</c:v>
                </c:pt>
                <c:pt idx="733">
                  <c:v>2.0310999999999999</c:v>
                </c:pt>
                <c:pt idx="734">
                  <c:v>2.0518999999999998</c:v>
                </c:pt>
                <c:pt idx="735">
                  <c:v>2.0011999999999999</c:v>
                </c:pt>
                <c:pt idx="736">
                  <c:v>1.9942</c:v>
                </c:pt>
                <c:pt idx="737">
                  <c:v>1.9992999999999999</c:v>
                </c:pt>
                <c:pt idx="738">
                  <c:v>1.9784000000000002</c:v>
                </c:pt>
                <c:pt idx="739">
                  <c:v>1.9209000000000001</c:v>
                </c:pt>
                <c:pt idx="740">
                  <c:v>1.9485999999999999</c:v>
                </c:pt>
                <c:pt idx="741">
                  <c:v>1.8448</c:v>
                </c:pt>
                <c:pt idx="742">
                  <c:v>1.8860999999999999</c:v>
                </c:pt>
                <c:pt idx="743">
                  <c:v>1.8395000000000001</c:v>
                </c:pt>
                <c:pt idx="744">
                  <c:v>1.8357000000000001</c:v>
                </c:pt>
                <c:pt idx="745">
                  <c:v>1.7483</c:v>
                </c:pt>
                <c:pt idx="746">
                  <c:v>1.726</c:v>
                </c:pt>
                <c:pt idx="747">
                  <c:v>1.6680999999999999</c:v>
                </c:pt>
                <c:pt idx="748">
                  <c:v>1.6591</c:v>
                </c:pt>
                <c:pt idx="749">
                  <c:v>1.7481</c:v>
                </c:pt>
                <c:pt idx="750">
                  <c:v>1.7481</c:v>
                </c:pt>
                <c:pt idx="751">
                  <c:v>1.7723</c:v>
                </c:pt>
                <c:pt idx="752">
                  <c:v>1.819</c:v>
                </c:pt>
                <c:pt idx="753">
                  <c:v>1.7396</c:v>
                </c:pt>
                <c:pt idx="754">
                  <c:v>1.7448999999999999</c:v>
                </c:pt>
                <c:pt idx="755">
                  <c:v>1.7518</c:v>
                </c:pt>
                <c:pt idx="756">
                  <c:v>1.7225000000000001</c:v>
                </c:pt>
                <c:pt idx="757">
                  <c:v>1.7484</c:v>
                </c:pt>
                <c:pt idx="758">
                  <c:v>1.7157</c:v>
                </c:pt>
                <c:pt idx="759">
                  <c:v>1.7623</c:v>
                </c:pt>
                <c:pt idx="760">
                  <c:v>1.7347000000000001</c:v>
                </c:pt>
                <c:pt idx="761">
                  <c:v>1.8249</c:v>
                </c:pt>
                <c:pt idx="762">
                  <c:v>1.8406</c:v>
                </c:pt>
                <c:pt idx="763">
                  <c:v>1.8336999999999999</c:v>
                </c:pt>
                <c:pt idx="764">
                  <c:v>1.8740999999999999</c:v>
                </c:pt>
                <c:pt idx="765">
                  <c:v>1.9056999999999999</c:v>
                </c:pt>
                <c:pt idx="766">
                  <c:v>1.8287</c:v>
                </c:pt>
                <c:pt idx="767">
                  <c:v>1.8759999999999999</c:v>
                </c:pt>
                <c:pt idx="768">
                  <c:v>1.9323000000000001</c:v>
                </c:pt>
                <c:pt idx="769">
                  <c:v>1.9839</c:v>
                </c:pt>
                <c:pt idx="770">
                  <c:v>1.9592000000000001</c:v>
                </c:pt>
                <c:pt idx="771">
                  <c:v>1.9699</c:v>
                </c:pt>
                <c:pt idx="772">
                  <c:v>1.9081000000000001</c:v>
                </c:pt>
                <c:pt idx="773">
                  <c:v>1.8957999999999999</c:v>
                </c:pt>
                <c:pt idx="774">
                  <c:v>1.8732</c:v>
                </c:pt>
                <c:pt idx="775">
                  <c:v>1.9155</c:v>
                </c:pt>
                <c:pt idx="776">
                  <c:v>1.9403000000000001</c:v>
                </c:pt>
                <c:pt idx="777">
                  <c:v>1.8786</c:v>
                </c:pt>
                <c:pt idx="778">
                  <c:v>1.9</c:v>
                </c:pt>
                <c:pt idx="779">
                  <c:v>1.9</c:v>
                </c:pt>
                <c:pt idx="780">
                  <c:v>1.8860000000000001</c:v>
                </c:pt>
                <c:pt idx="781">
                  <c:v>1.8035000000000001</c:v>
                </c:pt>
                <c:pt idx="782">
                  <c:v>1.8228</c:v>
                </c:pt>
                <c:pt idx="783">
                  <c:v>1.7686999999999999</c:v>
                </c:pt>
                <c:pt idx="784">
                  <c:v>1.7705</c:v>
                </c:pt>
                <c:pt idx="785">
                  <c:v>1.7618</c:v>
                </c:pt>
                <c:pt idx="786">
                  <c:v>1.7201</c:v>
                </c:pt>
                <c:pt idx="787">
                  <c:v>1.7549000000000001</c:v>
                </c:pt>
                <c:pt idx="788">
                  <c:v>1.6888999999999998</c:v>
                </c:pt>
                <c:pt idx="789">
                  <c:v>1.7166999999999999</c:v>
                </c:pt>
                <c:pt idx="790">
                  <c:v>1.7254</c:v>
                </c:pt>
                <c:pt idx="791">
                  <c:v>1.7761</c:v>
                </c:pt>
                <c:pt idx="792">
                  <c:v>1.7639</c:v>
                </c:pt>
                <c:pt idx="793">
                  <c:v>1.7919</c:v>
                </c:pt>
                <c:pt idx="794">
                  <c:v>1.7518</c:v>
                </c:pt>
                <c:pt idx="795">
                  <c:v>1.7711000000000001</c:v>
                </c:pt>
                <c:pt idx="796">
                  <c:v>1.7850999999999999</c:v>
                </c:pt>
                <c:pt idx="797">
                  <c:v>1.845</c:v>
                </c:pt>
                <c:pt idx="798">
                  <c:v>1.861</c:v>
                </c:pt>
                <c:pt idx="799">
                  <c:v>1.8877999999999999</c:v>
                </c:pt>
                <c:pt idx="800">
                  <c:v>1.9127999999999998</c:v>
                </c:pt>
                <c:pt idx="801">
                  <c:v>1.9271</c:v>
                </c:pt>
                <c:pt idx="802">
                  <c:v>1.8508</c:v>
                </c:pt>
                <c:pt idx="803">
                  <c:v>1.8243</c:v>
                </c:pt>
                <c:pt idx="804">
                  <c:v>1.8332999999999999</c:v>
                </c:pt>
                <c:pt idx="805">
                  <c:v>1.8723000000000001</c:v>
                </c:pt>
                <c:pt idx="806">
                  <c:v>1.7963</c:v>
                </c:pt>
                <c:pt idx="807">
                  <c:v>1.7751999999999999</c:v>
                </c:pt>
                <c:pt idx="808">
                  <c:v>1.7452999999999999</c:v>
                </c:pt>
                <c:pt idx="809">
                  <c:v>1.7789000000000001</c:v>
                </c:pt>
                <c:pt idx="810">
                  <c:v>1.7507000000000001</c:v>
                </c:pt>
                <c:pt idx="811">
                  <c:v>1.7612999999999999</c:v>
                </c:pt>
                <c:pt idx="812">
                  <c:v>1.7366999999999999</c:v>
                </c:pt>
                <c:pt idx="813">
                  <c:v>1.7516</c:v>
                </c:pt>
                <c:pt idx="814">
                  <c:v>1.7000999999999999</c:v>
                </c:pt>
                <c:pt idx="815">
                  <c:v>1.7532999999999999</c:v>
                </c:pt>
                <c:pt idx="816">
                  <c:v>1.7723</c:v>
                </c:pt>
                <c:pt idx="817">
                  <c:v>1.8538000000000001</c:v>
                </c:pt>
                <c:pt idx="818">
                  <c:v>1.8487</c:v>
                </c:pt>
                <c:pt idx="819">
                  <c:v>1.8384</c:v>
                </c:pt>
                <c:pt idx="820">
                  <c:v>1.835</c:v>
                </c:pt>
                <c:pt idx="821">
                  <c:v>1.8629</c:v>
                </c:pt>
                <c:pt idx="822">
                  <c:v>1.8664000000000001</c:v>
                </c:pt>
                <c:pt idx="823">
                  <c:v>1.8282</c:v>
                </c:pt>
                <c:pt idx="824">
                  <c:v>1.851</c:v>
                </c:pt>
                <c:pt idx="825">
                  <c:v>1.851</c:v>
                </c:pt>
                <c:pt idx="826">
                  <c:v>1.8458000000000001</c:v>
                </c:pt>
                <c:pt idx="827">
                  <c:v>1.8353999999999999</c:v>
                </c:pt>
                <c:pt idx="828">
                  <c:v>1.7989000000000002</c:v>
                </c:pt>
                <c:pt idx="829">
                  <c:v>1.7004000000000001</c:v>
                </c:pt>
                <c:pt idx="830">
                  <c:v>1.7366999999999999</c:v>
                </c:pt>
                <c:pt idx="831">
                  <c:v>1.7177</c:v>
                </c:pt>
                <c:pt idx="832">
                  <c:v>1.7021999999999999</c:v>
                </c:pt>
                <c:pt idx="833">
                  <c:v>1.6867000000000001</c:v>
                </c:pt>
                <c:pt idx="834">
                  <c:v>1.6404000000000001</c:v>
                </c:pt>
                <c:pt idx="835">
                  <c:v>1.6095999999999999</c:v>
                </c:pt>
                <c:pt idx="836">
                  <c:v>1.613</c:v>
                </c:pt>
                <c:pt idx="837">
                  <c:v>1.5720000000000001</c:v>
                </c:pt>
                <c:pt idx="838">
                  <c:v>1.5788</c:v>
                </c:pt>
                <c:pt idx="839">
                  <c:v>1.6078000000000001</c:v>
                </c:pt>
                <c:pt idx="840">
                  <c:v>1.6886000000000001</c:v>
                </c:pt>
                <c:pt idx="841">
                  <c:v>1.7059</c:v>
                </c:pt>
                <c:pt idx="842">
                  <c:v>1.6852</c:v>
                </c:pt>
                <c:pt idx="843">
                  <c:v>1.7458</c:v>
                </c:pt>
                <c:pt idx="844">
                  <c:v>1.5598999999999998</c:v>
                </c:pt>
                <c:pt idx="845">
                  <c:v>1.4377</c:v>
                </c:pt>
                <c:pt idx="846">
                  <c:v>1.4663999999999999</c:v>
                </c:pt>
                <c:pt idx="847">
                  <c:v>1.5154999999999998</c:v>
                </c:pt>
                <c:pt idx="848">
                  <c:v>1.4697</c:v>
                </c:pt>
                <c:pt idx="849">
                  <c:v>1.4440999999999999</c:v>
                </c:pt>
                <c:pt idx="850">
                  <c:v>1.4440999999999999</c:v>
                </c:pt>
                <c:pt idx="851">
                  <c:v>1.375</c:v>
                </c:pt>
                <c:pt idx="852">
                  <c:v>1.3682000000000001</c:v>
                </c:pt>
                <c:pt idx="853">
                  <c:v>1.385</c:v>
                </c:pt>
                <c:pt idx="854">
                  <c:v>1.3578999999999999</c:v>
                </c:pt>
                <c:pt idx="855">
                  <c:v>1.4302999999999999</c:v>
                </c:pt>
                <c:pt idx="856">
                  <c:v>1.51</c:v>
                </c:pt>
                <c:pt idx="857">
                  <c:v>1.4742999999999999</c:v>
                </c:pt>
                <c:pt idx="858">
                  <c:v>1.5356000000000001</c:v>
                </c:pt>
                <c:pt idx="859">
                  <c:v>1.5508999999999999</c:v>
                </c:pt>
                <c:pt idx="860">
                  <c:v>1.5817999999999999</c:v>
                </c:pt>
                <c:pt idx="861">
                  <c:v>1.5526</c:v>
                </c:pt>
                <c:pt idx="862">
                  <c:v>1.5800999999999998</c:v>
                </c:pt>
                <c:pt idx="863">
                  <c:v>1.556</c:v>
                </c:pt>
                <c:pt idx="864">
                  <c:v>1.5663</c:v>
                </c:pt>
                <c:pt idx="865">
                  <c:v>1.5731000000000002</c:v>
                </c:pt>
                <c:pt idx="866">
                  <c:v>1.5611000000000002</c:v>
                </c:pt>
                <c:pt idx="867">
                  <c:v>1.4976</c:v>
                </c:pt>
                <c:pt idx="868">
                  <c:v>1.5044</c:v>
                </c:pt>
                <c:pt idx="869">
                  <c:v>1.4531000000000001</c:v>
                </c:pt>
                <c:pt idx="870">
                  <c:v>1.5213999999999999</c:v>
                </c:pt>
                <c:pt idx="871">
                  <c:v>1.5558000000000001</c:v>
                </c:pt>
                <c:pt idx="872">
                  <c:v>1.542</c:v>
                </c:pt>
                <c:pt idx="873">
                  <c:v>1.5007999999999999</c:v>
                </c:pt>
                <c:pt idx="874">
                  <c:v>1.5885</c:v>
                </c:pt>
                <c:pt idx="875">
                  <c:v>1.5920000000000001</c:v>
                </c:pt>
                <c:pt idx="876">
                  <c:v>1.5470000000000002</c:v>
                </c:pt>
                <c:pt idx="877">
                  <c:v>1.5074000000000001</c:v>
                </c:pt>
                <c:pt idx="878">
                  <c:v>1.5592999999999999</c:v>
                </c:pt>
                <c:pt idx="879">
                  <c:v>1.5135000000000001</c:v>
                </c:pt>
                <c:pt idx="880">
                  <c:v>1.5575999999999999</c:v>
                </c:pt>
                <c:pt idx="881">
                  <c:v>1.5746</c:v>
                </c:pt>
                <c:pt idx="882">
                  <c:v>1.5491000000000001</c:v>
                </c:pt>
                <c:pt idx="883">
                  <c:v>1.5356000000000001</c:v>
                </c:pt>
                <c:pt idx="884">
                  <c:v>1.5781000000000001</c:v>
                </c:pt>
                <c:pt idx="885">
                  <c:v>1.5424</c:v>
                </c:pt>
                <c:pt idx="886">
                  <c:v>1.5457999999999998</c:v>
                </c:pt>
                <c:pt idx="887">
                  <c:v>1.5611000000000002</c:v>
                </c:pt>
                <c:pt idx="888">
                  <c:v>1.5731000000000002</c:v>
                </c:pt>
                <c:pt idx="889">
                  <c:v>1.6295999999999999</c:v>
                </c:pt>
                <c:pt idx="890">
                  <c:v>1.5594999999999999</c:v>
                </c:pt>
                <c:pt idx="891">
                  <c:v>1.5663</c:v>
                </c:pt>
                <c:pt idx="892">
                  <c:v>1.58</c:v>
                </c:pt>
                <c:pt idx="893">
                  <c:v>1.5681</c:v>
                </c:pt>
                <c:pt idx="894">
                  <c:v>1.6024</c:v>
                </c:pt>
                <c:pt idx="895">
                  <c:v>1.6024</c:v>
                </c:pt>
                <c:pt idx="896">
                  <c:v>1.534</c:v>
                </c:pt>
                <c:pt idx="897">
                  <c:v>1.5390999999999999</c:v>
                </c:pt>
                <c:pt idx="898">
                  <c:v>1.599</c:v>
                </c:pt>
                <c:pt idx="899">
                  <c:v>1.6749000000000001</c:v>
                </c:pt>
                <c:pt idx="900">
                  <c:v>1.6629</c:v>
                </c:pt>
                <c:pt idx="901">
                  <c:v>1.7271000000000001</c:v>
                </c:pt>
                <c:pt idx="902">
                  <c:v>1.6976</c:v>
                </c:pt>
                <c:pt idx="903">
                  <c:v>1.6907000000000001</c:v>
                </c:pt>
                <c:pt idx="904">
                  <c:v>1.6926000000000001</c:v>
                </c:pt>
                <c:pt idx="905">
                  <c:v>1.7118</c:v>
                </c:pt>
                <c:pt idx="906">
                  <c:v>1.6892</c:v>
                </c:pt>
                <c:pt idx="907">
                  <c:v>1.6511</c:v>
                </c:pt>
                <c:pt idx="908">
                  <c:v>1.6183000000000001</c:v>
                </c:pt>
                <c:pt idx="909">
                  <c:v>1.6183999999999998</c:v>
                </c:pt>
                <c:pt idx="910">
                  <c:v>1.5838999999999999</c:v>
                </c:pt>
                <c:pt idx="911">
                  <c:v>1.5564</c:v>
                </c:pt>
                <c:pt idx="912">
                  <c:v>1.5718999999999999</c:v>
                </c:pt>
                <c:pt idx="913">
                  <c:v>1.5598999999999998</c:v>
                </c:pt>
                <c:pt idx="914">
                  <c:v>1.5944</c:v>
                </c:pt>
                <c:pt idx="915">
                  <c:v>1.6221000000000001</c:v>
                </c:pt>
                <c:pt idx="916">
                  <c:v>1.6863999999999999</c:v>
                </c:pt>
                <c:pt idx="917">
                  <c:v>1.7020999999999999</c:v>
                </c:pt>
                <c:pt idx="918">
                  <c:v>1.7372000000000001</c:v>
                </c:pt>
                <c:pt idx="919">
                  <c:v>1.7181</c:v>
                </c:pt>
                <c:pt idx="920">
                  <c:v>1.7181</c:v>
                </c:pt>
                <c:pt idx="921">
                  <c:v>1.7638</c:v>
                </c:pt>
                <c:pt idx="922">
                  <c:v>1.7692000000000001</c:v>
                </c:pt>
                <c:pt idx="923">
                  <c:v>1.7410999999999999</c:v>
                </c:pt>
                <c:pt idx="924">
                  <c:v>1.7976999999999999</c:v>
                </c:pt>
                <c:pt idx="925">
                  <c:v>1.766</c:v>
                </c:pt>
                <c:pt idx="926">
                  <c:v>1.7379</c:v>
                </c:pt>
                <c:pt idx="927">
                  <c:v>1.7431999999999999</c:v>
                </c:pt>
                <c:pt idx="928">
                  <c:v>1.7556</c:v>
                </c:pt>
                <c:pt idx="929">
                  <c:v>1.7347000000000001</c:v>
                </c:pt>
                <c:pt idx="930">
                  <c:v>1.7646999999999999</c:v>
                </c:pt>
                <c:pt idx="931">
                  <c:v>1.756</c:v>
                </c:pt>
                <c:pt idx="932">
                  <c:v>1.7930999999999999</c:v>
                </c:pt>
                <c:pt idx="933">
                  <c:v>1.8536000000000001</c:v>
                </c:pt>
                <c:pt idx="934">
                  <c:v>1.8468</c:v>
                </c:pt>
                <c:pt idx="935">
                  <c:v>1.8254999999999999</c:v>
                </c:pt>
                <c:pt idx="936">
                  <c:v>1.8273999999999999</c:v>
                </c:pt>
                <c:pt idx="937">
                  <c:v>1.8025</c:v>
                </c:pt>
                <c:pt idx="938">
                  <c:v>1.8115000000000001</c:v>
                </c:pt>
                <c:pt idx="939">
                  <c:v>1.7762</c:v>
                </c:pt>
                <c:pt idx="940">
                  <c:v>1.8260999999999998</c:v>
                </c:pt>
                <c:pt idx="941">
                  <c:v>1.8547</c:v>
                </c:pt>
                <c:pt idx="942">
                  <c:v>2.0571000000000002</c:v>
                </c:pt>
                <c:pt idx="943">
                  <c:v>2.1501000000000001</c:v>
                </c:pt>
                <c:pt idx="944">
                  <c:v>2.1501000000000001</c:v>
                </c:pt>
                <c:pt idx="945">
                  <c:v>2.2614000000000001</c:v>
                </c:pt>
                <c:pt idx="946">
                  <c:v>2.2189000000000001</c:v>
                </c:pt>
                <c:pt idx="947">
                  <c:v>2.2225000000000001</c:v>
                </c:pt>
                <c:pt idx="948">
                  <c:v>2.3026</c:v>
                </c:pt>
                <c:pt idx="949">
                  <c:v>2.3548</c:v>
                </c:pt>
                <c:pt idx="950">
                  <c:v>2.3153999999999999</c:v>
                </c:pt>
                <c:pt idx="951">
                  <c:v>2.3119000000000001</c:v>
                </c:pt>
                <c:pt idx="952">
                  <c:v>2.3498000000000001</c:v>
                </c:pt>
                <c:pt idx="953">
                  <c:v>2.3498000000000001</c:v>
                </c:pt>
                <c:pt idx="954">
                  <c:v>2.3572000000000002</c:v>
                </c:pt>
                <c:pt idx="955">
                  <c:v>2.3124000000000002</c:v>
                </c:pt>
                <c:pt idx="956">
                  <c:v>2.2909999999999999</c:v>
                </c:pt>
                <c:pt idx="957">
                  <c:v>2.3809</c:v>
                </c:pt>
                <c:pt idx="958">
                  <c:v>2.4481000000000002</c:v>
                </c:pt>
                <c:pt idx="959">
                  <c:v>2.3830999999999998</c:v>
                </c:pt>
                <c:pt idx="960">
                  <c:v>2.3940999999999999</c:v>
                </c:pt>
                <c:pt idx="961">
                  <c:v>2.3887</c:v>
                </c:pt>
                <c:pt idx="962">
                  <c:v>2.3401000000000001</c:v>
                </c:pt>
                <c:pt idx="963">
                  <c:v>2.4070999999999998</c:v>
                </c:pt>
                <c:pt idx="964">
                  <c:v>2.4675000000000002</c:v>
                </c:pt>
                <c:pt idx="965">
                  <c:v>2.4712000000000001</c:v>
                </c:pt>
                <c:pt idx="966">
                  <c:v>2.4712999999999998</c:v>
                </c:pt>
                <c:pt idx="967">
                  <c:v>2.5707</c:v>
                </c:pt>
                <c:pt idx="968">
                  <c:v>2.5967000000000002</c:v>
                </c:pt>
                <c:pt idx="969">
                  <c:v>2.5916000000000001</c:v>
                </c:pt>
                <c:pt idx="970">
                  <c:v>2.5381999999999998</c:v>
                </c:pt>
                <c:pt idx="971">
                  <c:v>2.5586000000000002</c:v>
                </c:pt>
                <c:pt idx="972">
                  <c:v>2.5348000000000002</c:v>
                </c:pt>
                <c:pt idx="973">
                  <c:v>2.5514999999999999</c:v>
                </c:pt>
                <c:pt idx="974">
                  <c:v>2.5373000000000001</c:v>
                </c:pt>
                <c:pt idx="975">
                  <c:v>2.5373000000000001</c:v>
                </c:pt>
                <c:pt idx="976">
                  <c:v>2.5596000000000001</c:v>
                </c:pt>
                <c:pt idx="977">
                  <c:v>2.508</c:v>
                </c:pt>
                <c:pt idx="978">
                  <c:v>2.4750000000000001</c:v>
                </c:pt>
                <c:pt idx="979">
                  <c:v>2.4443000000000001</c:v>
                </c:pt>
                <c:pt idx="980">
                  <c:v>2.4443000000000001</c:v>
                </c:pt>
                <c:pt idx="981">
                  <c:v>2.4443999999999999</c:v>
                </c:pt>
                <c:pt idx="982">
                  <c:v>2.4390000000000001</c:v>
                </c:pt>
                <c:pt idx="983">
                  <c:v>2.3443000000000001</c:v>
                </c:pt>
                <c:pt idx="984">
                  <c:v>2.4192999999999998</c:v>
                </c:pt>
                <c:pt idx="985">
                  <c:v>2.3647</c:v>
                </c:pt>
                <c:pt idx="986">
                  <c:v>2.3757000000000001</c:v>
                </c:pt>
                <c:pt idx="987">
                  <c:v>2.3721000000000001</c:v>
                </c:pt>
                <c:pt idx="988">
                  <c:v>2.3631000000000002</c:v>
                </c:pt>
                <c:pt idx="989">
                  <c:v>2.3963999999999999</c:v>
                </c:pt>
                <c:pt idx="990">
                  <c:v>2.3963999999999999</c:v>
                </c:pt>
                <c:pt idx="991">
                  <c:v>2.3252999999999999</c:v>
                </c:pt>
                <c:pt idx="992">
                  <c:v>2.4295999999999998</c:v>
                </c:pt>
                <c:pt idx="993">
                  <c:v>2.4739</c:v>
                </c:pt>
                <c:pt idx="994">
                  <c:v>2.4668000000000001</c:v>
                </c:pt>
                <c:pt idx="995">
                  <c:v>2.3971</c:v>
                </c:pt>
                <c:pt idx="996">
                  <c:v>2.4651999999999998</c:v>
                </c:pt>
                <c:pt idx="997">
                  <c:v>2.5116000000000001</c:v>
                </c:pt>
                <c:pt idx="998">
                  <c:v>2.5042999999999997</c:v>
                </c:pt>
                <c:pt idx="999">
                  <c:v>2.4843000000000002</c:v>
                </c:pt>
                <c:pt idx="1000">
                  <c:v>2.4881000000000002</c:v>
                </c:pt>
                <c:pt idx="1001">
                  <c:v>2.4531000000000001</c:v>
                </c:pt>
                <c:pt idx="1002">
                  <c:v>2.4699</c:v>
                </c:pt>
                <c:pt idx="1003">
                  <c:v>2.4737</c:v>
                </c:pt>
                <c:pt idx="1004">
                  <c:v>2.4647999999999999</c:v>
                </c:pt>
                <c:pt idx="1005">
                  <c:v>2.4077000000000002</c:v>
                </c:pt>
                <c:pt idx="1006">
                  <c:v>2.3931</c:v>
                </c:pt>
                <c:pt idx="1007">
                  <c:v>2.3363</c:v>
                </c:pt>
                <c:pt idx="1008">
                  <c:v>2.3948</c:v>
                </c:pt>
                <c:pt idx="1009">
                  <c:v>2.4073000000000002</c:v>
                </c:pt>
                <c:pt idx="1010">
                  <c:v>2.4358</c:v>
                </c:pt>
                <c:pt idx="1011">
                  <c:v>2.4698000000000002</c:v>
                </c:pt>
                <c:pt idx="1012">
                  <c:v>2.4931999999999999</c:v>
                </c:pt>
                <c:pt idx="1013">
                  <c:v>2.4466999999999999</c:v>
                </c:pt>
                <c:pt idx="1014">
                  <c:v>2.4146999999999998</c:v>
                </c:pt>
                <c:pt idx="1015">
                  <c:v>2.4146999999999998</c:v>
                </c:pt>
                <c:pt idx="1016">
                  <c:v>2.4289999999999998</c:v>
                </c:pt>
                <c:pt idx="1017">
                  <c:v>2.4129</c:v>
                </c:pt>
                <c:pt idx="1018">
                  <c:v>2.3719999999999999</c:v>
                </c:pt>
                <c:pt idx="1019">
                  <c:v>2.3117000000000001</c:v>
                </c:pt>
                <c:pt idx="1020">
                  <c:v>2.3650000000000002</c:v>
                </c:pt>
                <c:pt idx="1021">
                  <c:v>2.3898999999999999</c:v>
                </c:pt>
                <c:pt idx="1022">
                  <c:v>2.4525999999999999</c:v>
                </c:pt>
                <c:pt idx="1023">
                  <c:v>2.4779</c:v>
                </c:pt>
                <c:pt idx="1024">
                  <c:v>2.4779999999999998</c:v>
                </c:pt>
                <c:pt idx="1025">
                  <c:v>2.4996999999999998</c:v>
                </c:pt>
                <c:pt idx="1026">
                  <c:v>2.5179</c:v>
                </c:pt>
                <c:pt idx="1027">
                  <c:v>2.5596999999999999</c:v>
                </c:pt>
                <c:pt idx="1028">
                  <c:v>2.6052999999999997</c:v>
                </c:pt>
                <c:pt idx="1029">
                  <c:v>2.5745</c:v>
                </c:pt>
                <c:pt idx="1030">
                  <c:v>2.6257999999999999</c:v>
                </c:pt>
                <c:pt idx="1031">
                  <c:v>2.6002000000000001</c:v>
                </c:pt>
                <c:pt idx="1032">
                  <c:v>2.4929999999999999</c:v>
                </c:pt>
                <c:pt idx="1033">
                  <c:v>2.5402</c:v>
                </c:pt>
                <c:pt idx="1034">
                  <c:v>2.5004999999999997</c:v>
                </c:pt>
                <c:pt idx="1035">
                  <c:v>2.4607000000000001</c:v>
                </c:pt>
                <c:pt idx="1036">
                  <c:v>2.4175</c:v>
                </c:pt>
                <c:pt idx="1037">
                  <c:v>2.4050000000000002</c:v>
                </c:pt>
                <c:pt idx="1038">
                  <c:v>2.4194</c:v>
                </c:pt>
                <c:pt idx="1039">
                  <c:v>2.4123000000000001</c:v>
                </c:pt>
                <c:pt idx="1040">
                  <c:v>2.3782000000000001</c:v>
                </c:pt>
                <c:pt idx="1041">
                  <c:v>2.4178000000000002</c:v>
                </c:pt>
                <c:pt idx="1042">
                  <c:v>2.3765000000000001</c:v>
                </c:pt>
                <c:pt idx="1043">
                  <c:v>2.4197000000000002</c:v>
                </c:pt>
                <c:pt idx="1044">
                  <c:v>2.3874</c:v>
                </c:pt>
                <c:pt idx="1045">
                  <c:v>2.3193000000000001</c:v>
                </c:pt>
                <c:pt idx="1046">
                  <c:v>2.3605</c:v>
                </c:pt>
                <c:pt idx="1047">
                  <c:v>2.3353999999999999</c:v>
                </c:pt>
                <c:pt idx="1048">
                  <c:v>2.3407999999999998</c:v>
                </c:pt>
                <c:pt idx="1049">
                  <c:v>2.3822000000000001</c:v>
                </c:pt>
                <c:pt idx="1050">
                  <c:v>2.3660999999999999</c:v>
                </c:pt>
                <c:pt idx="1051">
                  <c:v>2.2961999999999998</c:v>
                </c:pt>
                <c:pt idx="1052">
                  <c:v>2.2391999999999999</c:v>
                </c:pt>
                <c:pt idx="1053">
                  <c:v>2.2374000000000001</c:v>
                </c:pt>
                <c:pt idx="1054">
                  <c:v>2.2374000000000001</c:v>
                </c:pt>
                <c:pt idx="1055">
                  <c:v>2.2498</c:v>
                </c:pt>
                <c:pt idx="1056">
                  <c:v>2.1682000000000001</c:v>
                </c:pt>
                <c:pt idx="1057">
                  <c:v>2.2143000000000002</c:v>
                </c:pt>
                <c:pt idx="1058">
                  <c:v>2.2320000000000002</c:v>
                </c:pt>
                <c:pt idx="1059">
                  <c:v>2.2480000000000002</c:v>
                </c:pt>
                <c:pt idx="1060">
                  <c:v>2.2730000000000001</c:v>
                </c:pt>
                <c:pt idx="1061">
                  <c:v>2.3321999999999998</c:v>
                </c:pt>
                <c:pt idx="1062">
                  <c:v>2.3035000000000001</c:v>
                </c:pt>
                <c:pt idx="1063">
                  <c:v>2.2946</c:v>
                </c:pt>
                <c:pt idx="1064">
                  <c:v>2.2801999999999998</c:v>
                </c:pt>
                <c:pt idx="1065">
                  <c:v>2.3180000000000001</c:v>
                </c:pt>
                <c:pt idx="1066">
                  <c:v>2.2803</c:v>
                </c:pt>
                <c:pt idx="1067">
                  <c:v>2.3180000000000001</c:v>
                </c:pt>
                <c:pt idx="1068">
                  <c:v>2.3540999999999999</c:v>
                </c:pt>
                <c:pt idx="1069">
                  <c:v>2.3487</c:v>
                </c:pt>
                <c:pt idx="1070">
                  <c:v>2.3868</c:v>
                </c:pt>
                <c:pt idx="1071">
                  <c:v>2.3976999999999999</c:v>
                </c:pt>
                <c:pt idx="1072">
                  <c:v>2.4140999999999999</c:v>
                </c:pt>
                <c:pt idx="1073">
                  <c:v>2.3874</c:v>
                </c:pt>
                <c:pt idx="1074">
                  <c:v>2.3256999999999999</c:v>
                </c:pt>
                <c:pt idx="1075">
                  <c:v>2.3433000000000002</c:v>
                </c:pt>
                <c:pt idx="1076">
                  <c:v>2.3256999999999999</c:v>
                </c:pt>
                <c:pt idx="1077">
                  <c:v>2.2242999999999999</c:v>
                </c:pt>
                <c:pt idx="1078">
                  <c:v>2.2294</c:v>
                </c:pt>
                <c:pt idx="1079">
                  <c:v>2.2345999999999999</c:v>
                </c:pt>
                <c:pt idx="1080">
                  <c:v>2.2536999999999998</c:v>
                </c:pt>
                <c:pt idx="1081">
                  <c:v>2.2799</c:v>
                </c:pt>
                <c:pt idx="1082">
                  <c:v>2.2502</c:v>
                </c:pt>
                <c:pt idx="1083">
                  <c:v>2.2553999999999998</c:v>
                </c:pt>
                <c:pt idx="1084">
                  <c:v>2.2465000000000002</c:v>
                </c:pt>
                <c:pt idx="1085">
                  <c:v>2.2465000000000002</c:v>
                </c:pt>
                <c:pt idx="1086">
                  <c:v>2.2098</c:v>
                </c:pt>
                <c:pt idx="1087">
                  <c:v>2.2027999999999999</c:v>
                </c:pt>
                <c:pt idx="1088">
                  <c:v>2.2113999999999998</c:v>
                </c:pt>
                <c:pt idx="1089">
                  <c:v>2.1591</c:v>
                </c:pt>
                <c:pt idx="1090">
                  <c:v>2.1817000000000002</c:v>
                </c:pt>
                <c:pt idx="1091">
                  <c:v>2.1451000000000002</c:v>
                </c:pt>
                <c:pt idx="1092">
                  <c:v>2.1728999999999998</c:v>
                </c:pt>
                <c:pt idx="1093">
                  <c:v>2.1884999999999999</c:v>
                </c:pt>
                <c:pt idx="1094">
                  <c:v>2.2004999999999999</c:v>
                </c:pt>
                <c:pt idx="1095">
                  <c:v>2.2145000000000001</c:v>
                </c:pt>
                <c:pt idx="1096">
                  <c:v>2.2109000000000001</c:v>
                </c:pt>
                <c:pt idx="1097">
                  <c:v>2.1255999999999999</c:v>
                </c:pt>
                <c:pt idx="1098">
                  <c:v>2.1637</c:v>
                </c:pt>
                <c:pt idx="1099">
                  <c:v>2.1514000000000002</c:v>
                </c:pt>
                <c:pt idx="1100">
                  <c:v>2.1879</c:v>
                </c:pt>
                <c:pt idx="1101">
                  <c:v>2.1564999999999999</c:v>
                </c:pt>
                <c:pt idx="1102">
                  <c:v>2.1634000000000002</c:v>
                </c:pt>
                <c:pt idx="1103">
                  <c:v>2.1476999999999999</c:v>
                </c:pt>
                <c:pt idx="1104">
                  <c:v>2.1423000000000001</c:v>
                </c:pt>
                <c:pt idx="1105">
                  <c:v>2.137</c:v>
                </c:pt>
                <c:pt idx="1106">
                  <c:v>2.2050999999999998</c:v>
                </c:pt>
                <c:pt idx="1107">
                  <c:v>2.2279</c:v>
                </c:pt>
                <c:pt idx="1108">
                  <c:v>2.2665999999999999</c:v>
                </c:pt>
                <c:pt idx="1109">
                  <c:v>2.3037000000000001</c:v>
                </c:pt>
                <c:pt idx="1110">
                  <c:v>2.3498999999999999</c:v>
                </c:pt>
                <c:pt idx="1111">
                  <c:v>2.3498999999999999</c:v>
                </c:pt>
                <c:pt idx="1112">
                  <c:v>2.3231999999999999</c:v>
                </c:pt>
                <c:pt idx="1113">
                  <c:v>2.3658999999999999</c:v>
                </c:pt>
                <c:pt idx="1114">
                  <c:v>2.3856000000000002</c:v>
                </c:pt>
                <c:pt idx="1115">
                  <c:v>2.3730000000000002</c:v>
                </c:pt>
                <c:pt idx="1116">
                  <c:v>2.3605</c:v>
                </c:pt>
                <c:pt idx="1117">
                  <c:v>2.3176999999999999</c:v>
                </c:pt>
                <c:pt idx="1118">
                  <c:v>2.3443999999999998</c:v>
                </c:pt>
                <c:pt idx="1119">
                  <c:v>2.3319000000000001</c:v>
                </c:pt>
                <c:pt idx="1120">
                  <c:v>2.3140999999999998</c:v>
                </c:pt>
                <c:pt idx="1121">
                  <c:v>2.2589999999999999</c:v>
                </c:pt>
                <c:pt idx="1122">
                  <c:v>2.2696000000000001</c:v>
                </c:pt>
                <c:pt idx="1123">
                  <c:v>2.2589000000000001</c:v>
                </c:pt>
                <c:pt idx="1124">
                  <c:v>2.2374999999999998</c:v>
                </c:pt>
                <c:pt idx="1125">
                  <c:v>2.2551999999999999</c:v>
                </c:pt>
                <c:pt idx="1126">
                  <c:v>2.3353999999999999</c:v>
                </c:pt>
                <c:pt idx="1127">
                  <c:v>2.2871999999999999</c:v>
                </c:pt>
                <c:pt idx="1128">
                  <c:v>2.3102999999999998</c:v>
                </c:pt>
                <c:pt idx="1129">
                  <c:v>2.2888999999999999</c:v>
                </c:pt>
                <c:pt idx="1130">
                  <c:v>2.2942</c:v>
                </c:pt>
                <c:pt idx="1131">
                  <c:v>2.2532000000000001</c:v>
                </c:pt>
                <c:pt idx="1132">
                  <c:v>2.2709999999999999</c:v>
                </c:pt>
                <c:pt idx="1133">
                  <c:v>2.2212000000000001</c:v>
                </c:pt>
                <c:pt idx="1134">
                  <c:v>2.262</c:v>
                </c:pt>
                <c:pt idx="1135">
                  <c:v>2.2530000000000001</c:v>
                </c:pt>
                <c:pt idx="1136">
                  <c:v>2.2618999999999998</c:v>
                </c:pt>
                <c:pt idx="1137">
                  <c:v>2.2475999999999998</c:v>
                </c:pt>
                <c:pt idx="1138">
                  <c:v>2.1974999999999998</c:v>
                </c:pt>
                <c:pt idx="1139">
                  <c:v>2.1888000000000001</c:v>
                </c:pt>
                <c:pt idx="1140">
                  <c:v>2.2185000000000001</c:v>
                </c:pt>
                <c:pt idx="1141">
                  <c:v>2.2728000000000002</c:v>
                </c:pt>
                <c:pt idx="1142">
                  <c:v>2.222</c:v>
                </c:pt>
                <c:pt idx="1143">
                  <c:v>2.1852999999999998</c:v>
                </c:pt>
                <c:pt idx="1144">
                  <c:v>2.1939000000000002</c:v>
                </c:pt>
                <c:pt idx="1145">
                  <c:v>2.1817000000000002</c:v>
                </c:pt>
                <c:pt idx="1146">
                  <c:v>2.2130999999999998</c:v>
                </c:pt>
                <c:pt idx="1147">
                  <c:v>2.1659999999999999</c:v>
                </c:pt>
                <c:pt idx="1148">
                  <c:v>2.1939000000000002</c:v>
                </c:pt>
                <c:pt idx="1149">
                  <c:v>2.1659000000000002</c:v>
                </c:pt>
                <c:pt idx="1150">
                  <c:v>2.1570999999999998</c:v>
                </c:pt>
                <c:pt idx="1151">
                  <c:v>2.1292</c:v>
                </c:pt>
                <c:pt idx="1152">
                  <c:v>2.1309</c:v>
                </c:pt>
                <c:pt idx="1153">
                  <c:v>2.117</c:v>
                </c:pt>
                <c:pt idx="1154">
                  <c:v>2.1657000000000002</c:v>
                </c:pt>
                <c:pt idx="1155">
                  <c:v>2.1657000000000002</c:v>
                </c:pt>
                <c:pt idx="1156">
                  <c:v>2.0596000000000001</c:v>
                </c:pt>
                <c:pt idx="1157">
                  <c:v>2.1046</c:v>
                </c:pt>
                <c:pt idx="1158">
                  <c:v>2.0387</c:v>
                </c:pt>
                <c:pt idx="1159">
                  <c:v>2.0507</c:v>
                </c:pt>
                <c:pt idx="1160">
                  <c:v>2.1305999999999998</c:v>
                </c:pt>
                <c:pt idx="1161">
                  <c:v>2.1671999999999998</c:v>
                </c:pt>
                <c:pt idx="1162">
                  <c:v>2.1882999999999999</c:v>
                </c:pt>
                <c:pt idx="1163">
                  <c:v>2.1846999999999999</c:v>
                </c:pt>
                <c:pt idx="1164">
                  <c:v>2.2023000000000001</c:v>
                </c:pt>
                <c:pt idx="1165">
                  <c:v>2.2286999999999999</c:v>
                </c:pt>
                <c:pt idx="1166">
                  <c:v>2.2446000000000002</c:v>
                </c:pt>
                <c:pt idx="1167">
                  <c:v>2.2675999999999998</c:v>
                </c:pt>
                <c:pt idx="1168">
                  <c:v>2.2765</c:v>
                </c:pt>
                <c:pt idx="1169">
                  <c:v>2.2499000000000002</c:v>
                </c:pt>
                <c:pt idx="1170">
                  <c:v>2.2198000000000002</c:v>
                </c:pt>
                <c:pt idx="1171">
                  <c:v>2.2357</c:v>
                </c:pt>
                <c:pt idx="1172">
                  <c:v>2.3102999999999998</c:v>
                </c:pt>
                <c:pt idx="1173">
                  <c:v>2.3085</c:v>
                </c:pt>
                <c:pt idx="1174">
                  <c:v>2.3336000000000001</c:v>
                </c:pt>
                <c:pt idx="1175">
                  <c:v>2.3407999999999998</c:v>
                </c:pt>
                <c:pt idx="1176">
                  <c:v>2.3229000000000002</c:v>
                </c:pt>
                <c:pt idx="1177">
                  <c:v>2.3229000000000002</c:v>
                </c:pt>
                <c:pt idx="1178">
                  <c:v>2.3479999999999999</c:v>
                </c:pt>
                <c:pt idx="1179">
                  <c:v>2.3589000000000002</c:v>
                </c:pt>
                <c:pt idx="1180">
                  <c:v>2.3589000000000002</c:v>
                </c:pt>
                <c:pt idx="1181">
                  <c:v>2.3607</c:v>
                </c:pt>
                <c:pt idx="1182">
                  <c:v>2.3481000000000001</c:v>
                </c:pt>
                <c:pt idx="1183">
                  <c:v>2.3176999999999999</c:v>
                </c:pt>
                <c:pt idx="1184">
                  <c:v>2.2730000000000001</c:v>
                </c:pt>
                <c:pt idx="1185">
                  <c:v>2.3033999999999999</c:v>
                </c:pt>
                <c:pt idx="1186">
                  <c:v>2.2997999999999998</c:v>
                </c:pt>
                <c:pt idx="1187">
                  <c:v>2.3464999999999998</c:v>
                </c:pt>
                <c:pt idx="1188">
                  <c:v>2.3178000000000001</c:v>
                </c:pt>
                <c:pt idx="1189">
                  <c:v>2.3845000000000001</c:v>
                </c:pt>
                <c:pt idx="1190">
                  <c:v>2.3664000000000001</c:v>
                </c:pt>
                <c:pt idx="1191">
                  <c:v>2.4188999999999998</c:v>
                </c:pt>
                <c:pt idx="1192">
                  <c:v>2.4317000000000002</c:v>
                </c:pt>
                <c:pt idx="1193">
                  <c:v>2.4609000000000001</c:v>
                </c:pt>
                <c:pt idx="1194">
                  <c:v>2.4064000000000001</c:v>
                </c:pt>
                <c:pt idx="1195">
                  <c:v>2.3683999999999998</c:v>
                </c:pt>
                <c:pt idx="1196">
                  <c:v>2.3793000000000002</c:v>
                </c:pt>
                <c:pt idx="1197">
                  <c:v>2.3721000000000001</c:v>
                </c:pt>
                <c:pt idx="1198">
                  <c:v>2.3449999999999998</c:v>
                </c:pt>
                <c:pt idx="1199">
                  <c:v>2.3325</c:v>
                </c:pt>
                <c:pt idx="1200">
                  <c:v>2.3163</c:v>
                </c:pt>
                <c:pt idx="1201">
                  <c:v>2.3144999999999998</c:v>
                </c:pt>
                <c:pt idx="1202">
                  <c:v>2.3342999999999998</c:v>
                </c:pt>
                <c:pt idx="1203">
                  <c:v>2.3416000000000001</c:v>
                </c:pt>
                <c:pt idx="1204">
                  <c:v>2.3984000000000001</c:v>
                </c:pt>
                <c:pt idx="1205">
                  <c:v>2.4055</c:v>
                </c:pt>
                <c:pt idx="1206">
                  <c:v>2.3717000000000001</c:v>
                </c:pt>
                <c:pt idx="1207">
                  <c:v>2.3222</c:v>
                </c:pt>
                <c:pt idx="1208">
                  <c:v>2.3753000000000002</c:v>
                </c:pt>
                <c:pt idx="1209">
                  <c:v>2.3435000000000001</c:v>
                </c:pt>
                <c:pt idx="1210">
                  <c:v>2.3666</c:v>
                </c:pt>
                <c:pt idx="1211">
                  <c:v>2.3559000000000001</c:v>
                </c:pt>
                <c:pt idx="1212">
                  <c:v>2.3186999999999998</c:v>
                </c:pt>
                <c:pt idx="1213">
                  <c:v>2.3186999999999998</c:v>
                </c:pt>
                <c:pt idx="1214">
                  <c:v>2.3418000000000001</c:v>
                </c:pt>
                <c:pt idx="1215">
                  <c:v>2.3277000000000001</c:v>
                </c:pt>
                <c:pt idx="1216">
                  <c:v>2.3277000000000001</c:v>
                </c:pt>
                <c:pt idx="1217">
                  <c:v>2.3881999999999999</c:v>
                </c:pt>
                <c:pt idx="1218">
                  <c:v>2.4097</c:v>
                </c:pt>
                <c:pt idx="1219">
                  <c:v>2.3614999999999999</c:v>
                </c:pt>
                <c:pt idx="1220">
                  <c:v>2.3723000000000001</c:v>
                </c:pt>
                <c:pt idx="1221">
                  <c:v>2.3509000000000002</c:v>
                </c:pt>
                <c:pt idx="1222">
                  <c:v>2.3384999999999998</c:v>
                </c:pt>
                <c:pt idx="1223">
                  <c:v>2.3633999999999999</c:v>
                </c:pt>
                <c:pt idx="1224">
                  <c:v>2.3759999999999999</c:v>
                </c:pt>
                <c:pt idx="1225">
                  <c:v>2.3885999999999998</c:v>
                </c:pt>
                <c:pt idx="1226">
                  <c:v>2.4011</c:v>
                </c:pt>
                <c:pt idx="1227">
                  <c:v>2.3422000000000001</c:v>
                </c:pt>
                <c:pt idx="1228">
                  <c:v>2.3492999999999999</c:v>
                </c:pt>
                <c:pt idx="1229">
                  <c:v>2.3529999999999998</c:v>
                </c:pt>
                <c:pt idx="1230">
                  <c:v>2.3942000000000001</c:v>
                </c:pt>
                <c:pt idx="1231">
                  <c:v>2.4643999999999999</c:v>
                </c:pt>
                <c:pt idx="1232">
                  <c:v>2.4969999999999999</c:v>
                </c:pt>
                <c:pt idx="1233">
                  <c:v>2.4826000000000001</c:v>
                </c:pt>
                <c:pt idx="1234">
                  <c:v>2.4809999999999999</c:v>
                </c:pt>
                <c:pt idx="1235">
                  <c:v>2.4809999999999999</c:v>
                </c:pt>
                <c:pt idx="1236">
                  <c:v>2.4756</c:v>
                </c:pt>
                <c:pt idx="1237">
                  <c:v>2.4106999999999998</c:v>
                </c:pt>
                <c:pt idx="1238">
                  <c:v>2.4304999999999999</c:v>
                </c:pt>
                <c:pt idx="1239">
                  <c:v>2.4054000000000002</c:v>
                </c:pt>
                <c:pt idx="1240">
                  <c:v>2.4054000000000002</c:v>
                </c:pt>
                <c:pt idx="1241">
                  <c:v>2.4632999999999998</c:v>
                </c:pt>
                <c:pt idx="1242">
                  <c:v>2.4470999999999998</c:v>
                </c:pt>
                <c:pt idx="1243">
                  <c:v>2.4525000000000001</c:v>
                </c:pt>
                <c:pt idx="1244">
                  <c:v>2.4763000000000002</c:v>
                </c:pt>
                <c:pt idx="1245">
                  <c:v>2.48</c:v>
                </c:pt>
                <c:pt idx="1246">
                  <c:v>2.5529999999999999</c:v>
                </c:pt>
                <c:pt idx="1247">
                  <c:v>2.5568</c:v>
                </c:pt>
                <c:pt idx="1248">
                  <c:v>2.5366999999999997</c:v>
                </c:pt>
                <c:pt idx="1249">
                  <c:v>2.5461999999999998</c:v>
                </c:pt>
                <c:pt idx="1250">
                  <c:v>2.5461999999999998</c:v>
                </c:pt>
                <c:pt idx="1251">
                  <c:v>2.5371000000000001</c:v>
                </c:pt>
                <c:pt idx="1252">
                  <c:v>2.5903999999999998</c:v>
                </c:pt>
                <c:pt idx="1253">
                  <c:v>2.6255999999999999</c:v>
                </c:pt>
                <c:pt idx="1254">
                  <c:v>2.6592000000000002</c:v>
                </c:pt>
                <c:pt idx="1255">
                  <c:v>2.65</c:v>
                </c:pt>
                <c:pt idx="1256">
                  <c:v>2.6131000000000002</c:v>
                </c:pt>
                <c:pt idx="1257">
                  <c:v>2.6465000000000001</c:v>
                </c:pt>
                <c:pt idx="1258">
                  <c:v>2.617</c:v>
                </c:pt>
                <c:pt idx="1259">
                  <c:v>2.6598999999999999</c:v>
                </c:pt>
                <c:pt idx="1260">
                  <c:v>2.6936</c:v>
                </c:pt>
                <c:pt idx="1261">
                  <c:v>2.7199</c:v>
                </c:pt>
                <c:pt idx="1262">
                  <c:v>2.7050000000000001</c:v>
                </c:pt>
                <c:pt idx="1263">
                  <c:v>2.7896000000000001</c:v>
                </c:pt>
                <c:pt idx="1264">
                  <c:v>2.8411</c:v>
                </c:pt>
                <c:pt idx="1265">
                  <c:v>2.7056</c:v>
                </c:pt>
                <c:pt idx="1266">
                  <c:v>2.8016000000000001</c:v>
                </c:pt>
                <c:pt idx="1267">
                  <c:v>2.8359000000000001</c:v>
                </c:pt>
                <c:pt idx="1268">
                  <c:v>2.8239999999999998</c:v>
                </c:pt>
                <c:pt idx="1269">
                  <c:v>2.8512</c:v>
                </c:pt>
                <c:pt idx="1270">
                  <c:v>2.8585000000000003</c:v>
                </c:pt>
                <c:pt idx="1271">
                  <c:v>2.8294000000000001</c:v>
                </c:pt>
                <c:pt idx="1272">
                  <c:v>2.9022000000000001</c:v>
                </c:pt>
                <c:pt idx="1273">
                  <c:v>2.9095</c:v>
                </c:pt>
                <c:pt idx="1274">
                  <c:v>2.8749000000000002</c:v>
                </c:pt>
                <c:pt idx="1275">
                  <c:v>2.8749000000000002</c:v>
                </c:pt>
                <c:pt idx="1276">
                  <c:v>2.8895999999999997</c:v>
                </c:pt>
                <c:pt idx="1277">
                  <c:v>2.95</c:v>
                </c:pt>
                <c:pt idx="1278">
                  <c:v>2.9207000000000001</c:v>
                </c:pt>
                <c:pt idx="1279">
                  <c:v>2.8660000000000001</c:v>
                </c:pt>
                <c:pt idx="1280">
                  <c:v>2.8622999999999998</c:v>
                </c:pt>
                <c:pt idx="1281">
                  <c:v>2.8933999999999997</c:v>
                </c:pt>
                <c:pt idx="1282">
                  <c:v>2.8605999999999998</c:v>
                </c:pt>
                <c:pt idx="1283">
                  <c:v>2.8077999999999999</c:v>
                </c:pt>
                <c:pt idx="1284">
                  <c:v>2.8643000000000001</c:v>
                </c:pt>
                <c:pt idx="1285">
                  <c:v>2.8807999999999998</c:v>
                </c:pt>
                <c:pt idx="1286">
                  <c:v>2.8862999999999999</c:v>
                </c:pt>
                <c:pt idx="1287">
                  <c:v>2.8826999999999998</c:v>
                </c:pt>
                <c:pt idx="1288">
                  <c:v>2.8571</c:v>
                </c:pt>
                <c:pt idx="1289">
                  <c:v>2.8938000000000001</c:v>
                </c:pt>
                <c:pt idx="1290">
                  <c:v>2.8681000000000001</c:v>
                </c:pt>
                <c:pt idx="1291">
                  <c:v>2.8426</c:v>
                </c:pt>
                <c:pt idx="1292">
                  <c:v>2.8170000000000002</c:v>
                </c:pt>
                <c:pt idx="1293">
                  <c:v>2.8279999999999998</c:v>
                </c:pt>
                <c:pt idx="1294">
                  <c:v>2.8445</c:v>
                </c:pt>
                <c:pt idx="1295">
                  <c:v>2.8555000000000001</c:v>
                </c:pt>
                <c:pt idx="1296">
                  <c:v>2.8959000000000001</c:v>
                </c:pt>
                <c:pt idx="1297">
                  <c:v>2.883</c:v>
                </c:pt>
                <c:pt idx="1298">
                  <c:v>2.8243999999999998</c:v>
                </c:pt>
                <c:pt idx="1299">
                  <c:v>2.8134999999999999</c:v>
                </c:pt>
                <c:pt idx="1300">
                  <c:v>2.8519999999999999</c:v>
                </c:pt>
                <c:pt idx="1301">
                  <c:v>2.7753000000000001</c:v>
                </c:pt>
                <c:pt idx="1302">
                  <c:v>2.7806999999999999</c:v>
                </c:pt>
                <c:pt idx="1303">
                  <c:v>2.7389000000000001</c:v>
                </c:pt>
                <c:pt idx="1304">
                  <c:v>2.7389000000000001</c:v>
                </c:pt>
                <c:pt idx="1305">
                  <c:v>2.7298</c:v>
                </c:pt>
                <c:pt idx="1306">
                  <c:v>2.7753000000000001</c:v>
                </c:pt>
                <c:pt idx="1307">
                  <c:v>2.8026999999999997</c:v>
                </c:pt>
                <c:pt idx="1308">
                  <c:v>2.8319999999999999</c:v>
                </c:pt>
                <c:pt idx="1309">
                  <c:v>2.7734999999999999</c:v>
                </c:pt>
                <c:pt idx="1310">
                  <c:v>2.7789999999999999</c:v>
                </c:pt>
                <c:pt idx="1311">
                  <c:v>2.8008999999999999</c:v>
                </c:pt>
                <c:pt idx="1312">
                  <c:v>2.7808000000000002</c:v>
                </c:pt>
                <c:pt idx="1313">
                  <c:v>2.8357999999999999</c:v>
                </c:pt>
                <c:pt idx="1314">
                  <c:v>2.8266999999999998</c:v>
                </c:pt>
                <c:pt idx="1315">
                  <c:v>2.8266999999999998</c:v>
                </c:pt>
                <c:pt idx="1316">
                  <c:v>2.8285</c:v>
                </c:pt>
                <c:pt idx="1317">
                  <c:v>2.8727999999999998</c:v>
                </c:pt>
                <c:pt idx="1318">
                  <c:v>2.9098000000000002</c:v>
                </c:pt>
                <c:pt idx="1319">
                  <c:v>2.9601999999999999</c:v>
                </c:pt>
                <c:pt idx="1320">
                  <c:v>2.9752000000000001</c:v>
                </c:pt>
                <c:pt idx="1321">
                  <c:v>2.9995000000000003</c:v>
                </c:pt>
                <c:pt idx="1322">
                  <c:v>3.0259</c:v>
                </c:pt>
                <c:pt idx="1323">
                  <c:v>2.9809000000000001</c:v>
                </c:pt>
                <c:pt idx="1324">
                  <c:v>2.9567999999999999</c:v>
                </c:pt>
                <c:pt idx="1325">
                  <c:v>2.9531000000000001</c:v>
                </c:pt>
                <c:pt idx="1326">
                  <c:v>2.9643999999999999</c:v>
                </c:pt>
                <c:pt idx="1327">
                  <c:v>2.9662999999999999</c:v>
                </c:pt>
                <c:pt idx="1328">
                  <c:v>2.9458000000000002</c:v>
                </c:pt>
                <c:pt idx="1329">
                  <c:v>2.9497</c:v>
                </c:pt>
                <c:pt idx="1330">
                  <c:v>2.9497</c:v>
                </c:pt>
                <c:pt idx="1331">
                  <c:v>2.976</c:v>
                </c:pt>
                <c:pt idx="1332">
                  <c:v>3.0042</c:v>
                </c:pt>
                <c:pt idx="1333">
                  <c:v>2.9622000000000002</c:v>
                </c:pt>
                <c:pt idx="1334">
                  <c:v>2.9695</c:v>
                </c:pt>
                <c:pt idx="1335">
                  <c:v>3.0024000000000002</c:v>
                </c:pt>
                <c:pt idx="1336">
                  <c:v>3.0722999999999998</c:v>
                </c:pt>
                <c:pt idx="1337">
                  <c:v>3.0964</c:v>
                </c:pt>
                <c:pt idx="1338">
                  <c:v>3.1112000000000002</c:v>
                </c:pt>
                <c:pt idx="1339">
                  <c:v>3.0558999999999998</c:v>
                </c:pt>
                <c:pt idx="1340">
                  <c:v>3.0596000000000001</c:v>
                </c:pt>
                <c:pt idx="1341">
                  <c:v>3.0596999999999999</c:v>
                </c:pt>
                <c:pt idx="1342">
                  <c:v>2.9935</c:v>
                </c:pt>
                <c:pt idx="1343">
                  <c:v>2.9769999999999999</c:v>
                </c:pt>
                <c:pt idx="1344">
                  <c:v>2.9313000000000002</c:v>
                </c:pt>
                <c:pt idx="1345">
                  <c:v>2.9313000000000002</c:v>
                </c:pt>
                <c:pt idx="1346">
                  <c:v>2.7810000000000001</c:v>
                </c:pt>
                <c:pt idx="1347">
                  <c:v>2.855</c:v>
                </c:pt>
                <c:pt idx="1348">
                  <c:v>2.8586</c:v>
                </c:pt>
                <c:pt idx="1349">
                  <c:v>2.9022000000000001</c:v>
                </c:pt>
                <c:pt idx="1350">
                  <c:v>2.9424000000000001</c:v>
                </c:pt>
                <c:pt idx="1351">
                  <c:v>2.9276999999999997</c:v>
                </c:pt>
                <c:pt idx="1352">
                  <c:v>2.9717000000000002</c:v>
                </c:pt>
                <c:pt idx="1353">
                  <c:v>2.9203999999999999</c:v>
                </c:pt>
                <c:pt idx="1354">
                  <c:v>2.9460999999999999</c:v>
                </c:pt>
                <c:pt idx="1355">
                  <c:v>2.9516</c:v>
                </c:pt>
                <c:pt idx="1356">
                  <c:v>2.9607999999999999</c:v>
                </c:pt>
                <c:pt idx="1357">
                  <c:v>2.9662999999999999</c:v>
                </c:pt>
                <c:pt idx="1358">
                  <c:v>2.9351000000000003</c:v>
                </c:pt>
                <c:pt idx="1359">
                  <c:v>2.9205000000000001</c:v>
                </c:pt>
                <c:pt idx="1360">
                  <c:v>2.9169</c:v>
                </c:pt>
                <c:pt idx="1361">
                  <c:v>2.8967000000000001</c:v>
                </c:pt>
                <c:pt idx="1362">
                  <c:v>2.9388999999999998</c:v>
                </c:pt>
                <c:pt idx="1363">
                  <c:v>2.8967000000000001</c:v>
                </c:pt>
                <c:pt idx="1364">
                  <c:v>2.8948999999999998</c:v>
                </c:pt>
                <c:pt idx="1365">
                  <c:v>2.8803000000000001</c:v>
                </c:pt>
                <c:pt idx="1366">
                  <c:v>2.8765999999999998</c:v>
                </c:pt>
                <c:pt idx="1367">
                  <c:v>2.8256000000000001</c:v>
                </c:pt>
                <c:pt idx="1368">
                  <c:v>2.8365</c:v>
                </c:pt>
                <c:pt idx="1369">
                  <c:v>2.8601000000000001</c:v>
                </c:pt>
                <c:pt idx="1370">
                  <c:v>2.8711000000000002</c:v>
                </c:pt>
                <c:pt idx="1371">
                  <c:v>2.8308999999999997</c:v>
                </c:pt>
                <c:pt idx="1372">
                  <c:v>2.8308999999999997</c:v>
                </c:pt>
                <c:pt idx="1373">
                  <c:v>2.8290999999999999</c:v>
                </c:pt>
                <c:pt idx="1374">
                  <c:v>2.8216999999999999</c:v>
                </c:pt>
                <c:pt idx="1375">
                  <c:v>2.8563999999999998</c:v>
                </c:pt>
                <c:pt idx="1376">
                  <c:v>2.8491</c:v>
                </c:pt>
                <c:pt idx="1377">
                  <c:v>2.8491</c:v>
                </c:pt>
                <c:pt idx="1378">
                  <c:v>2.8454000000000002</c:v>
                </c:pt>
                <c:pt idx="1379">
                  <c:v>2.8270999999999997</c:v>
                </c:pt>
                <c:pt idx="1380">
                  <c:v>2.8582000000000001</c:v>
                </c:pt>
                <c:pt idx="1381">
                  <c:v>2.86</c:v>
                </c:pt>
                <c:pt idx="1382">
                  <c:v>2.8692000000000002</c:v>
                </c:pt>
                <c:pt idx="1383">
                  <c:v>2.8380000000000001</c:v>
                </c:pt>
                <c:pt idx="1384">
                  <c:v>2.8931</c:v>
                </c:pt>
                <c:pt idx="1385">
                  <c:v>2.9540999999999999</c:v>
                </c:pt>
                <c:pt idx="1386">
                  <c:v>2.9485999999999999</c:v>
                </c:pt>
                <c:pt idx="1387">
                  <c:v>2.9746000000000001</c:v>
                </c:pt>
                <c:pt idx="1388">
                  <c:v>2.9763999999999999</c:v>
                </c:pt>
                <c:pt idx="1389">
                  <c:v>2.9542000000000002</c:v>
                </c:pt>
                <c:pt idx="1390">
                  <c:v>2.9727999999999999</c:v>
                </c:pt>
                <c:pt idx="1391">
                  <c:v>2.9598</c:v>
                </c:pt>
                <c:pt idx="1392">
                  <c:v>3.0064000000000002</c:v>
                </c:pt>
                <c:pt idx="1393">
                  <c:v>2.9859</c:v>
                </c:pt>
                <c:pt idx="1394">
                  <c:v>2.9487999999999999</c:v>
                </c:pt>
                <c:pt idx="1395">
                  <c:v>2.9394999999999998</c:v>
                </c:pt>
                <c:pt idx="1396">
                  <c:v>2.9729999999999999</c:v>
                </c:pt>
                <c:pt idx="1397">
                  <c:v>2.96</c:v>
                </c:pt>
                <c:pt idx="1398">
                  <c:v>2.9257999999999997</c:v>
                </c:pt>
                <c:pt idx="1399">
                  <c:v>2.8731999999999998</c:v>
                </c:pt>
                <c:pt idx="1400">
                  <c:v>2.8786</c:v>
                </c:pt>
                <c:pt idx="1401">
                  <c:v>2.8984999999999999</c:v>
                </c:pt>
                <c:pt idx="1402">
                  <c:v>2.8622999999999998</c:v>
                </c:pt>
                <c:pt idx="1403">
                  <c:v>2.8658999999999999</c:v>
                </c:pt>
                <c:pt idx="1404">
                  <c:v>2.8605</c:v>
                </c:pt>
                <c:pt idx="1405">
                  <c:v>2.819</c:v>
                </c:pt>
                <c:pt idx="1406">
                  <c:v>2.8298000000000001</c:v>
                </c:pt>
                <c:pt idx="1407">
                  <c:v>2.8189000000000002</c:v>
                </c:pt>
                <c:pt idx="1408">
                  <c:v>2.8260999999999998</c:v>
                </c:pt>
                <c:pt idx="1409">
                  <c:v>2.8098000000000001</c:v>
                </c:pt>
                <c:pt idx="1410">
                  <c:v>2.8458999999999999</c:v>
                </c:pt>
                <c:pt idx="1411">
                  <c:v>2.8803999999999998</c:v>
                </c:pt>
                <c:pt idx="1412">
                  <c:v>2.8839999999999999</c:v>
                </c:pt>
                <c:pt idx="1413">
                  <c:v>2.855</c:v>
                </c:pt>
                <c:pt idx="1414">
                  <c:v>2.8604000000000003</c:v>
                </c:pt>
                <c:pt idx="1415">
                  <c:v>2.8604000000000003</c:v>
                </c:pt>
                <c:pt idx="1416">
                  <c:v>2.8984999999999999</c:v>
                </c:pt>
                <c:pt idx="1417">
                  <c:v>2.9022000000000001</c:v>
                </c:pt>
                <c:pt idx="1418">
                  <c:v>2.8731</c:v>
                </c:pt>
                <c:pt idx="1419">
                  <c:v>2.9388000000000001</c:v>
                </c:pt>
                <c:pt idx="1420">
                  <c:v>2.9314</c:v>
                </c:pt>
                <c:pt idx="1421">
                  <c:v>2.9755000000000003</c:v>
                </c:pt>
                <c:pt idx="1422">
                  <c:v>2.9626000000000001</c:v>
                </c:pt>
                <c:pt idx="1423">
                  <c:v>2.9699999999999998</c:v>
                </c:pt>
                <c:pt idx="1424">
                  <c:v>2.9958999999999998</c:v>
                </c:pt>
                <c:pt idx="1425">
                  <c:v>2.9866999999999999</c:v>
                </c:pt>
                <c:pt idx="1426">
                  <c:v>3.0550999999999999</c:v>
                </c:pt>
                <c:pt idx="1427">
                  <c:v>3.0626000000000002</c:v>
                </c:pt>
                <c:pt idx="1428">
                  <c:v>3.0626000000000002</c:v>
                </c:pt>
                <c:pt idx="1429">
                  <c:v>3.0628000000000002</c:v>
                </c:pt>
                <c:pt idx="1430">
                  <c:v>3.0889000000000002</c:v>
                </c:pt>
                <c:pt idx="1431">
                  <c:v>3.0964</c:v>
                </c:pt>
                <c:pt idx="1432">
                  <c:v>3.048</c:v>
                </c:pt>
                <c:pt idx="1433">
                  <c:v>3.0518000000000001</c:v>
                </c:pt>
                <c:pt idx="1434">
                  <c:v>3.0611999999999999</c:v>
                </c:pt>
                <c:pt idx="1435">
                  <c:v>3.0836000000000001</c:v>
                </c:pt>
                <c:pt idx="1436">
                  <c:v>3.0630999999999999</c:v>
                </c:pt>
                <c:pt idx="1437">
                  <c:v>3.1812999999999998</c:v>
                </c:pt>
                <c:pt idx="1438">
                  <c:v>3.1869999999999998</c:v>
                </c:pt>
                <c:pt idx="1439">
                  <c:v>3.2328000000000001</c:v>
                </c:pt>
                <c:pt idx="1440">
                  <c:v>3.2328000000000001</c:v>
                </c:pt>
                <c:pt idx="1441">
                  <c:v>3.2063000000000001</c:v>
                </c:pt>
                <c:pt idx="1442">
                  <c:v>3.1629</c:v>
                </c:pt>
                <c:pt idx="1443">
                  <c:v>3.1497999999999999</c:v>
                </c:pt>
                <c:pt idx="1444">
                  <c:v>3.1612999999999998</c:v>
                </c:pt>
                <c:pt idx="1445">
                  <c:v>3.1556999999999999</c:v>
                </c:pt>
                <c:pt idx="1446">
                  <c:v>3.1633</c:v>
                </c:pt>
                <c:pt idx="1447">
                  <c:v>3.2050000000000001</c:v>
                </c:pt>
                <c:pt idx="1448">
                  <c:v>3.1785999999999999</c:v>
                </c:pt>
                <c:pt idx="1449">
                  <c:v>3.1920999999999999</c:v>
                </c:pt>
                <c:pt idx="1450">
                  <c:v>3.1978</c:v>
                </c:pt>
                <c:pt idx="1451">
                  <c:v>3.1676000000000002</c:v>
                </c:pt>
                <c:pt idx="1452">
                  <c:v>3.1034999999999999</c:v>
                </c:pt>
                <c:pt idx="1453">
                  <c:v>3.1166999999999998</c:v>
                </c:pt>
                <c:pt idx="1454">
                  <c:v>3.0754999999999999</c:v>
                </c:pt>
                <c:pt idx="1455">
                  <c:v>3.0849000000000002</c:v>
                </c:pt>
                <c:pt idx="1456">
                  <c:v>3.1227</c:v>
                </c:pt>
                <c:pt idx="1457">
                  <c:v>3.1435</c:v>
                </c:pt>
                <c:pt idx="1458">
                  <c:v>3.1303000000000001</c:v>
                </c:pt>
                <c:pt idx="1459">
                  <c:v>3.2121</c:v>
                </c:pt>
                <c:pt idx="1460">
                  <c:v>3.2008000000000001</c:v>
                </c:pt>
                <c:pt idx="1461">
                  <c:v>3.2275999999999998</c:v>
                </c:pt>
                <c:pt idx="1462">
                  <c:v>3.2355</c:v>
                </c:pt>
                <c:pt idx="1463">
                  <c:v>3.2372999999999998</c:v>
                </c:pt>
                <c:pt idx="1464">
                  <c:v>3.1819000000000002</c:v>
                </c:pt>
                <c:pt idx="1465">
                  <c:v>3.1819000000000002</c:v>
                </c:pt>
                <c:pt idx="1466">
                  <c:v>3.1396999999999999</c:v>
                </c:pt>
                <c:pt idx="1467">
                  <c:v>3.125</c:v>
                </c:pt>
                <c:pt idx="1468">
                  <c:v>3.1103000000000001</c:v>
                </c:pt>
                <c:pt idx="1469">
                  <c:v>3.0628000000000002</c:v>
                </c:pt>
                <c:pt idx="1470">
                  <c:v>3.0628000000000002</c:v>
                </c:pt>
                <c:pt idx="1471">
                  <c:v>3.0628000000000002</c:v>
                </c:pt>
                <c:pt idx="1472">
                  <c:v>3.0627</c:v>
                </c:pt>
                <c:pt idx="1473">
                  <c:v>3.0627</c:v>
                </c:pt>
                <c:pt idx="1474">
                  <c:v>3.0390000000000001</c:v>
                </c:pt>
                <c:pt idx="1475">
                  <c:v>3.0535000000000001</c:v>
                </c:pt>
                <c:pt idx="1476">
                  <c:v>3.0571999999999999</c:v>
                </c:pt>
                <c:pt idx="1477">
                  <c:v>3.0590000000000002</c:v>
                </c:pt>
                <c:pt idx="1478">
                  <c:v>3.0297999999999998</c:v>
                </c:pt>
                <c:pt idx="1479">
                  <c:v>2.9878999999999998</c:v>
                </c:pt>
                <c:pt idx="1480">
                  <c:v>2.9697</c:v>
                </c:pt>
                <c:pt idx="1481">
                  <c:v>2.9135999999999997</c:v>
                </c:pt>
                <c:pt idx="1482">
                  <c:v>2.9135999999999997</c:v>
                </c:pt>
                <c:pt idx="1483">
                  <c:v>2.8955000000000002</c:v>
                </c:pt>
                <c:pt idx="1484">
                  <c:v>2.8449999999999998</c:v>
                </c:pt>
                <c:pt idx="1485">
                  <c:v>2.8574999999999999</c:v>
                </c:pt>
                <c:pt idx="1486">
                  <c:v>2.879</c:v>
                </c:pt>
                <c:pt idx="1487">
                  <c:v>2.9096000000000002</c:v>
                </c:pt>
                <c:pt idx="1488">
                  <c:v>2.9131</c:v>
                </c:pt>
                <c:pt idx="1489">
                  <c:v>2.8895</c:v>
                </c:pt>
                <c:pt idx="1490">
                  <c:v>2.8570000000000002</c:v>
                </c:pt>
                <c:pt idx="1491">
                  <c:v>2.8174999999999999</c:v>
                </c:pt>
                <c:pt idx="1492">
                  <c:v>2.7547999999999999</c:v>
                </c:pt>
                <c:pt idx="1493">
                  <c:v>2.8064999999999998</c:v>
                </c:pt>
                <c:pt idx="1494">
                  <c:v>2.7902</c:v>
                </c:pt>
                <c:pt idx="1495">
                  <c:v>2.7382999999999997</c:v>
                </c:pt>
                <c:pt idx="1496">
                  <c:v>2.7382999999999997</c:v>
                </c:pt>
                <c:pt idx="1497">
                  <c:v>2.8079000000000001</c:v>
                </c:pt>
                <c:pt idx="1498">
                  <c:v>2.7665999999999999</c:v>
                </c:pt>
                <c:pt idx="1499">
                  <c:v>2.7181999999999999</c:v>
                </c:pt>
                <c:pt idx="1500">
                  <c:v>2.6842000000000001</c:v>
                </c:pt>
                <c:pt idx="1501">
                  <c:v>2.6842000000000001</c:v>
                </c:pt>
                <c:pt idx="1502">
                  <c:v>2.6204000000000001</c:v>
                </c:pt>
                <c:pt idx="1503">
                  <c:v>2.5535000000000001</c:v>
                </c:pt>
                <c:pt idx="1504">
                  <c:v>2.6677</c:v>
                </c:pt>
                <c:pt idx="1505">
                  <c:v>2.6959999999999997</c:v>
                </c:pt>
                <c:pt idx="1506">
                  <c:v>2.7279999999999998</c:v>
                </c:pt>
                <c:pt idx="1507">
                  <c:v>2.71</c:v>
                </c:pt>
                <c:pt idx="1508">
                  <c:v>2.7420999999999998</c:v>
                </c:pt>
                <c:pt idx="1509">
                  <c:v>2.7006999999999999</c:v>
                </c:pt>
                <c:pt idx="1510">
                  <c:v>2.7023999999999999</c:v>
                </c:pt>
                <c:pt idx="1511">
                  <c:v>2.7111999999999998</c:v>
                </c:pt>
                <c:pt idx="1512">
                  <c:v>2.7218</c:v>
                </c:pt>
                <c:pt idx="1513">
                  <c:v>2.7504</c:v>
                </c:pt>
                <c:pt idx="1514">
                  <c:v>2.7842000000000002</c:v>
                </c:pt>
                <c:pt idx="1515">
                  <c:v>2.7842000000000002</c:v>
                </c:pt>
                <c:pt idx="1516">
                  <c:v>2.7391999999999999</c:v>
                </c:pt>
                <c:pt idx="1517">
                  <c:v>2.7408999999999999</c:v>
                </c:pt>
                <c:pt idx="1518">
                  <c:v>2.7157</c:v>
                </c:pt>
                <c:pt idx="1519">
                  <c:v>2.7584999999999997</c:v>
                </c:pt>
                <c:pt idx="1520">
                  <c:v>2.7439999999999998</c:v>
                </c:pt>
                <c:pt idx="1521">
                  <c:v>2.7098</c:v>
                </c:pt>
                <c:pt idx="1522">
                  <c:v>2.6775000000000002</c:v>
                </c:pt>
                <c:pt idx="1523">
                  <c:v>2.6292999999999997</c:v>
                </c:pt>
                <c:pt idx="1524">
                  <c:v>2.6842000000000001</c:v>
                </c:pt>
                <c:pt idx="1525">
                  <c:v>2.7235</c:v>
                </c:pt>
                <c:pt idx="1526">
                  <c:v>2.6983000000000001</c:v>
                </c:pt>
                <c:pt idx="1527">
                  <c:v>2.6945999999999999</c:v>
                </c:pt>
                <c:pt idx="1528">
                  <c:v>2.6572</c:v>
                </c:pt>
                <c:pt idx="1529">
                  <c:v>2.6339000000000001</c:v>
                </c:pt>
                <c:pt idx="1530">
                  <c:v>2.6536</c:v>
                </c:pt>
                <c:pt idx="1531">
                  <c:v>2.6877</c:v>
                </c:pt>
                <c:pt idx="1532">
                  <c:v>2.7020999999999997</c:v>
                </c:pt>
                <c:pt idx="1533">
                  <c:v>2.6536</c:v>
                </c:pt>
                <c:pt idx="1534">
                  <c:v>2.6625999999999999</c:v>
                </c:pt>
                <c:pt idx="1535">
                  <c:v>2.6625999999999999</c:v>
                </c:pt>
                <c:pt idx="1536">
                  <c:v>2.6339000000000001</c:v>
                </c:pt>
                <c:pt idx="1537">
                  <c:v>2.6447000000000003</c:v>
                </c:pt>
                <c:pt idx="1538">
                  <c:v>2.6913999999999998</c:v>
                </c:pt>
                <c:pt idx="1539">
                  <c:v>2.6518000000000002</c:v>
                </c:pt>
                <c:pt idx="1540">
                  <c:v>2.6625999999999999</c:v>
                </c:pt>
                <c:pt idx="1541">
                  <c:v>2.6356999999999999</c:v>
                </c:pt>
                <c:pt idx="1542">
                  <c:v>2.6825000000000001</c:v>
                </c:pt>
                <c:pt idx="1543">
                  <c:v>2.7149999999999999</c:v>
                </c:pt>
                <c:pt idx="1544">
                  <c:v>2.7530999999999999</c:v>
                </c:pt>
                <c:pt idx="1545">
                  <c:v>2.7223000000000002</c:v>
                </c:pt>
                <c:pt idx="1546">
                  <c:v>2.7168999999999999</c:v>
                </c:pt>
                <c:pt idx="1547">
                  <c:v>2.6934</c:v>
                </c:pt>
                <c:pt idx="1548">
                  <c:v>2.6393</c:v>
                </c:pt>
                <c:pt idx="1549">
                  <c:v>2.6284999999999998</c:v>
                </c:pt>
                <c:pt idx="1550">
                  <c:v>2.6393</c:v>
                </c:pt>
                <c:pt idx="1551">
                  <c:v>2.6015000000000001</c:v>
                </c:pt>
                <c:pt idx="1552">
                  <c:v>2.6212999999999997</c:v>
                </c:pt>
                <c:pt idx="1553">
                  <c:v>2.6303000000000001</c:v>
                </c:pt>
                <c:pt idx="1554">
                  <c:v>2.5871</c:v>
                </c:pt>
                <c:pt idx="1555">
                  <c:v>2.6032999999999999</c:v>
                </c:pt>
                <c:pt idx="1556">
                  <c:v>2.6122999999999998</c:v>
                </c:pt>
                <c:pt idx="1557">
                  <c:v>2.5263</c:v>
                </c:pt>
                <c:pt idx="1558">
                  <c:v>2.5369000000000002</c:v>
                </c:pt>
                <c:pt idx="1559">
                  <c:v>2.4390000000000001</c:v>
                </c:pt>
                <c:pt idx="1560">
                  <c:v>2.3982999999999999</c:v>
                </c:pt>
                <c:pt idx="1561">
                  <c:v>2.423</c:v>
                </c:pt>
                <c:pt idx="1562">
                  <c:v>2.3664999999999998</c:v>
                </c:pt>
                <c:pt idx="1563">
                  <c:v>2.3946000000000001</c:v>
                </c:pt>
                <c:pt idx="1564">
                  <c:v>2.4050000000000002</c:v>
                </c:pt>
                <c:pt idx="1565">
                  <c:v>2.5009000000000001</c:v>
                </c:pt>
                <c:pt idx="1566">
                  <c:v>2.4741</c:v>
                </c:pt>
                <c:pt idx="1567">
                  <c:v>2.5240999999999998</c:v>
                </c:pt>
                <c:pt idx="1568">
                  <c:v>2.5150999999999999</c:v>
                </c:pt>
                <c:pt idx="1569">
                  <c:v>2.4954000000000001</c:v>
                </c:pt>
                <c:pt idx="1570">
                  <c:v>2.5221999999999998</c:v>
                </c:pt>
                <c:pt idx="1571">
                  <c:v>2.5005999999999999</c:v>
                </c:pt>
                <c:pt idx="1572">
                  <c:v>2.4649000000000001</c:v>
                </c:pt>
                <c:pt idx="1573">
                  <c:v>2.4969999999999999</c:v>
                </c:pt>
                <c:pt idx="1574">
                  <c:v>2.5651000000000002</c:v>
                </c:pt>
                <c:pt idx="1575">
                  <c:v>2.5543</c:v>
                </c:pt>
                <c:pt idx="1576">
                  <c:v>2.5903999999999998</c:v>
                </c:pt>
                <c:pt idx="1577">
                  <c:v>2.5939999999999999</c:v>
                </c:pt>
                <c:pt idx="1578">
                  <c:v>2.5596000000000001</c:v>
                </c:pt>
                <c:pt idx="1579">
                  <c:v>2.5596000000000001</c:v>
                </c:pt>
                <c:pt idx="1580">
                  <c:v>2.5884999999999998</c:v>
                </c:pt>
                <c:pt idx="1581">
                  <c:v>2.5649999999999999</c:v>
                </c:pt>
                <c:pt idx="1582">
                  <c:v>2.5181</c:v>
                </c:pt>
                <c:pt idx="1583">
                  <c:v>2.5324999999999998</c:v>
                </c:pt>
                <c:pt idx="1584">
                  <c:v>2.4981999999999998</c:v>
                </c:pt>
                <c:pt idx="1585">
                  <c:v>2.5251999999999999</c:v>
                </c:pt>
                <c:pt idx="1586">
                  <c:v>2.5018000000000002</c:v>
                </c:pt>
                <c:pt idx="1587">
                  <c:v>2.4999000000000002</c:v>
                </c:pt>
                <c:pt idx="1588">
                  <c:v>2.5413999999999999</c:v>
                </c:pt>
                <c:pt idx="1589">
                  <c:v>2.5249999999999999</c:v>
                </c:pt>
                <c:pt idx="1590">
                  <c:v>2.4691999999999998</c:v>
                </c:pt>
                <c:pt idx="1591">
                  <c:v>2.4565999999999999</c:v>
                </c:pt>
                <c:pt idx="1592">
                  <c:v>2.4834999999999998</c:v>
                </c:pt>
                <c:pt idx="1593">
                  <c:v>2.4422999999999999</c:v>
                </c:pt>
                <c:pt idx="1594">
                  <c:v>2.4672000000000001</c:v>
                </c:pt>
                <c:pt idx="1595">
                  <c:v>2.4015</c:v>
                </c:pt>
                <c:pt idx="1596">
                  <c:v>2.4104000000000001</c:v>
                </c:pt>
                <c:pt idx="1597">
                  <c:v>2.3731999999999998</c:v>
                </c:pt>
                <c:pt idx="1598">
                  <c:v>2.3944000000000001</c:v>
                </c:pt>
                <c:pt idx="1599">
                  <c:v>2.3909000000000002</c:v>
                </c:pt>
                <c:pt idx="1600">
                  <c:v>2.4157000000000002</c:v>
                </c:pt>
                <c:pt idx="1601">
                  <c:v>2.4264000000000001</c:v>
                </c:pt>
                <c:pt idx="1602">
                  <c:v>2.3820000000000001</c:v>
                </c:pt>
                <c:pt idx="1603">
                  <c:v>2.3185000000000002</c:v>
                </c:pt>
                <c:pt idx="1604">
                  <c:v>2.3201999999999998</c:v>
                </c:pt>
                <c:pt idx="1605">
                  <c:v>2.3201999999999998</c:v>
                </c:pt>
                <c:pt idx="1606">
                  <c:v>2.2658</c:v>
                </c:pt>
                <c:pt idx="1607">
                  <c:v>2.2605</c:v>
                </c:pt>
                <c:pt idx="1608">
                  <c:v>2.2132999999999998</c:v>
                </c:pt>
                <c:pt idx="1609">
                  <c:v>2.1246</c:v>
                </c:pt>
                <c:pt idx="1610">
                  <c:v>2.0710000000000002</c:v>
                </c:pt>
                <c:pt idx="1611">
                  <c:v>2.1295999999999999</c:v>
                </c:pt>
                <c:pt idx="1612">
                  <c:v>2.1347999999999998</c:v>
                </c:pt>
                <c:pt idx="1613">
                  <c:v>2.1173999999999999</c:v>
                </c:pt>
                <c:pt idx="1614">
                  <c:v>2.0809000000000002</c:v>
                </c:pt>
                <c:pt idx="1615">
                  <c:v>2.1484000000000001</c:v>
                </c:pt>
                <c:pt idx="1616">
                  <c:v>2.1431</c:v>
                </c:pt>
                <c:pt idx="1617">
                  <c:v>2.1204999999999998</c:v>
                </c:pt>
                <c:pt idx="1618">
                  <c:v>2.0945</c:v>
                </c:pt>
                <c:pt idx="1619">
                  <c:v>2.0804</c:v>
                </c:pt>
                <c:pt idx="1620">
                  <c:v>2.0941999999999998</c:v>
                </c:pt>
                <c:pt idx="1621">
                  <c:v>2.0594999999999999</c:v>
                </c:pt>
                <c:pt idx="1622">
                  <c:v>2.0232999999999999</c:v>
                </c:pt>
                <c:pt idx="1623">
                  <c:v>2.0284</c:v>
                </c:pt>
                <c:pt idx="1624">
                  <c:v>2.0539999999999998</c:v>
                </c:pt>
                <c:pt idx="1625">
                  <c:v>2.0143</c:v>
                </c:pt>
                <c:pt idx="1626">
                  <c:v>1.9849999999999999</c:v>
                </c:pt>
                <c:pt idx="1627">
                  <c:v>2.0468000000000002</c:v>
                </c:pt>
                <c:pt idx="1628">
                  <c:v>2.0139999999999998</c:v>
                </c:pt>
                <c:pt idx="1629">
                  <c:v>2.0051000000000001</c:v>
                </c:pt>
                <c:pt idx="1630">
                  <c:v>2.024</c:v>
                </c:pt>
                <c:pt idx="1631">
                  <c:v>1.974</c:v>
                </c:pt>
                <c:pt idx="1632">
                  <c:v>1.9498</c:v>
                </c:pt>
                <c:pt idx="1633">
                  <c:v>1.9498</c:v>
                </c:pt>
                <c:pt idx="1634">
                  <c:v>2.0337999999999998</c:v>
                </c:pt>
                <c:pt idx="1635">
                  <c:v>2.0476000000000001</c:v>
                </c:pt>
                <c:pt idx="1636">
                  <c:v>2.0648</c:v>
                </c:pt>
                <c:pt idx="1637">
                  <c:v>2.0613000000000001</c:v>
                </c:pt>
                <c:pt idx="1638">
                  <c:v>2.1377999999999999</c:v>
                </c:pt>
                <c:pt idx="1639">
                  <c:v>2.1219000000000001</c:v>
                </c:pt>
                <c:pt idx="1640">
                  <c:v>2.0887000000000002</c:v>
                </c:pt>
                <c:pt idx="1641">
                  <c:v>2.1025999999999998</c:v>
                </c:pt>
                <c:pt idx="1642">
                  <c:v>2.0451000000000001</c:v>
                </c:pt>
                <c:pt idx="1643">
                  <c:v>2.0242</c:v>
                </c:pt>
                <c:pt idx="1644">
                  <c:v>2.0552000000000001</c:v>
                </c:pt>
                <c:pt idx="1645">
                  <c:v>2.0464000000000002</c:v>
                </c:pt>
                <c:pt idx="1646">
                  <c:v>2.0811999999999999</c:v>
                </c:pt>
                <c:pt idx="1647">
                  <c:v>2.0428000000000002</c:v>
                </c:pt>
                <c:pt idx="1648">
                  <c:v>2.081</c:v>
                </c:pt>
                <c:pt idx="1649">
                  <c:v>2.0703</c:v>
                </c:pt>
                <c:pt idx="1650">
                  <c:v>2.0649999999999999</c:v>
                </c:pt>
                <c:pt idx="1651">
                  <c:v>2.0579999999999998</c:v>
                </c:pt>
                <c:pt idx="1652">
                  <c:v>2.0144000000000002</c:v>
                </c:pt>
                <c:pt idx="1653">
                  <c:v>1.8935</c:v>
                </c:pt>
                <c:pt idx="1654">
                  <c:v>1.8452</c:v>
                </c:pt>
                <c:pt idx="1655">
                  <c:v>1.7075</c:v>
                </c:pt>
                <c:pt idx="1656">
                  <c:v>1.7023000000000001</c:v>
                </c:pt>
                <c:pt idx="1657">
                  <c:v>1.7342</c:v>
                </c:pt>
                <c:pt idx="1658">
                  <c:v>1.7172000000000001</c:v>
                </c:pt>
                <c:pt idx="1659">
                  <c:v>1.7446999999999999</c:v>
                </c:pt>
                <c:pt idx="1660">
                  <c:v>1.6454</c:v>
                </c:pt>
                <c:pt idx="1661">
                  <c:v>1.7035</c:v>
                </c:pt>
                <c:pt idx="1662">
                  <c:v>1.5792000000000002</c:v>
                </c:pt>
                <c:pt idx="1663">
                  <c:v>1.5268999999999999</c:v>
                </c:pt>
                <c:pt idx="1664">
                  <c:v>1.5537999999999998</c:v>
                </c:pt>
                <c:pt idx="1665">
                  <c:v>1.6063000000000001</c:v>
                </c:pt>
                <c:pt idx="1666">
                  <c:v>1.5554999999999999</c:v>
                </c:pt>
                <c:pt idx="1667">
                  <c:v>1.5893000000000002</c:v>
                </c:pt>
                <c:pt idx="1668">
                  <c:v>1.6131</c:v>
                </c:pt>
                <c:pt idx="1669">
                  <c:v>1.5350999999999999</c:v>
                </c:pt>
                <c:pt idx="1670">
                  <c:v>1.5350999999999999</c:v>
                </c:pt>
                <c:pt idx="1671">
                  <c:v>1.4711000000000001</c:v>
                </c:pt>
                <c:pt idx="1672">
                  <c:v>1.4794</c:v>
                </c:pt>
                <c:pt idx="1673">
                  <c:v>1.4944999999999999</c:v>
                </c:pt>
                <c:pt idx="1674">
                  <c:v>1.4961</c:v>
                </c:pt>
                <c:pt idx="1675">
                  <c:v>1.4961</c:v>
                </c:pt>
                <c:pt idx="1676">
                  <c:v>1.4573</c:v>
                </c:pt>
                <c:pt idx="1677">
                  <c:v>1.4657</c:v>
                </c:pt>
                <c:pt idx="1678">
                  <c:v>1.5586</c:v>
                </c:pt>
                <c:pt idx="1679">
                  <c:v>1.5602</c:v>
                </c:pt>
                <c:pt idx="1680">
                  <c:v>1.6438000000000001</c:v>
                </c:pt>
                <c:pt idx="1681">
                  <c:v>1.7316</c:v>
                </c:pt>
                <c:pt idx="1682">
                  <c:v>1.7385000000000002</c:v>
                </c:pt>
                <c:pt idx="1683">
                  <c:v>1.7715000000000001</c:v>
                </c:pt>
                <c:pt idx="1684">
                  <c:v>1.8957999999999999</c:v>
                </c:pt>
                <c:pt idx="1685">
                  <c:v>1.8467</c:v>
                </c:pt>
                <c:pt idx="1686">
                  <c:v>1.8012999999999999</c:v>
                </c:pt>
                <c:pt idx="1687">
                  <c:v>1.7961</c:v>
                </c:pt>
                <c:pt idx="1688">
                  <c:v>1.784</c:v>
                </c:pt>
                <c:pt idx="1689">
                  <c:v>1.7215</c:v>
                </c:pt>
                <c:pt idx="1690">
                  <c:v>1.7267000000000001</c:v>
                </c:pt>
                <c:pt idx="1691">
                  <c:v>1.6456</c:v>
                </c:pt>
                <c:pt idx="1692">
                  <c:v>1.7372000000000001</c:v>
                </c:pt>
                <c:pt idx="1693">
                  <c:v>1.6920999999999999</c:v>
                </c:pt>
                <c:pt idx="1694">
                  <c:v>1.6800999999999999</c:v>
                </c:pt>
                <c:pt idx="1695">
                  <c:v>1.6646000000000001</c:v>
                </c:pt>
                <c:pt idx="1696">
                  <c:v>1.6353</c:v>
                </c:pt>
                <c:pt idx="1697">
                  <c:v>1.5992</c:v>
                </c:pt>
                <c:pt idx="1698">
                  <c:v>1.5341</c:v>
                </c:pt>
                <c:pt idx="1699">
                  <c:v>1.5289999999999999</c:v>
                </c:pt>
                <c:pt idx="1700">
                  <c:v>1.5546</c:v>
                </c:pt>
              </c:numCache>
            </c:numRef>
          </c:val>
          <c:smooth val="0"/>
          <c:extLst>
            <c:ext xmlns:c16="http://schemas.microsoft.com/office/drawing/2014/chart" uri="{C3380CC4-5D6E-409C-BE32-E72D297353CC}">
              <c16:uniqueId val="{00000001-DF0B-4709-8E04-3850D46BF03D}"/>
            </c:ext>
          </c:extLst>
        </c:ser>
        <c:dLbls>
          <c:showLegendKey val="0"/>
          <c:showVal val="0"/>
          <c:showCatName val="0"/>
          <c:showSerName val="0"/>
          <c:showPercent val="0"/>
          <c:showBubbleSize val="0"/>
        </c:dLbls>
        <c:marker val="1"/>
        <c:smooth val="0"/>
        <c:axId val="885901624"/>
        <c:axId val="459575664"/>
      </c:lineChart>
      <c:dateAx>
        <c:axId val="883490816"/>
        <c:scaling>
          <c:orientation val="minMax"/>
        </c:scaling>
        <c:delete val="0"/>
        <c:axPos val="b"/>
        <c:numFmt formatCode="m/yyyy" sourceLinked="0"/>
        <c:majorTickMark val="none"/>
        <c:minorTickMark val="none"/>
        <c:tickLblPos val="low"/>
        <c:spPr>
          <a:noFill/>
          <a:ln w="9525" cap="flat" cmpd="sng" algn="ctr">
            <a:solidFill>
              <a:schemeClr val="tx1">
                <a:lumMod val="15000"/>
                <a:lumOff val="85000"/>
              </a:schemeClr>
            </a:solidFill>
            <a:round/>
          </a:ln>
          <a:effectLst/>
        </c:spPr>
        <c:txPr>
          <a:bodyPr rot="-6000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883496720"/>
        <c:crosses val="autoZero"/>
        <c:auto val="1"/>
        <c:lblOffset val="100"/>
        <c:baseTimeUnit val="days"/>
        <c:majorUnit val="11"/>
        <c:majorTimeUnit val="months"/>
      </c:dateAx>
      <c:valAx>
        <c:axId val="883496720"/>
        <c:scaling>
          <c:orientation val="minMax"/>
          <c:max val="350"/>
          <c:min val="-35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883490816"/>
        <c:crosses val="autoZero"/>
        <c:crossBetween val="between"/>
      </c:valAx>
      <c:valAx>
        <c:axId val="459575664"/>
        <c:scaling>
          <c:orientation val="minMax"/>
          <c:min val="1"/>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885901624"/>
        <c:crosses val="max"/>
        <c:crossBetween val="between"/>
      </c:valAx>
      <c:dateAx>
        <c:axId val="885901624"/>
        <c:scaling>
          <c:orientation val="minMax"/>
        </c:scaling>
        <c:delete val="1"/>
        <c:axPos val="b"/>
        <c:numFmt formatCode="m/d/yyyy" sourceLinked="1"/>
        <c:majorTickMark val="out"/>
        <c:minorTickMark val="none"/>
        <c:tickLblPos val="nextTo"/>
        <c:crossAx val="459575664"/>
        <c:crosses val="autoZero"/>
        <c:auto val="1"/>
        <c:lblOffset val="100"/>
        <c:baseTimeUnit val="days"/>
      </c:date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a:solidFill>
                  <a:schemeClr val="tx1"/>
                </a:solidFill>
              </a:rPr>
              <a:t>A Recovery in Break-Evens</a:t>
            </a:r>
            <a:r>
              <a:rPr lang="en-US" baseline="0" dirty="0">
                <a:solidFill>
                  <a:schemeClr val="tx1"/>
                </a:solidFill>
              </a:rPr>
              <a:t> has Been Delayed</a:t>
            </a:r>
            <a:endParaRPr lang="en-US"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6.787312522599917E-2"/>
          <c:y val="0.20654699803149607"/>
          <c:w val="0.8915229570394565"/>
          <c:h val="0.64049015748031501"/>
        </c:manualLayout>
      </c:layout>
      <c:lineChart>
        <c:grouping val="standard"/>
        <c:varyColors val="0"/>
        <c:ser>
          <c:idx val="0"/>
          <c:order val="0"/>
          <c:tx>
            <c:strRef>
              <c:f>Sheet1!$B$1</c:f>
              <c:strCache>
                <c:ptCount val="1"/>
                <c:pt idx="0">
                  <c:v>US 5 Year BE</c:v>
                </c:pt>
              </c:strCache>
            </c:strRef>
          </c:tx>
          <c:spPr>
            <a:ln w="28575" cap="rnd">
              <a:solidFill>
                <a:srgbClr val="002060"/>
              </a:solidFill>
              <a:round/>
            </a:ln>
            <a:effectLst/>
          </c:spPr>
          <c:marker>
            <c:symbol val="none"/>
          </c:marker>
          <c:cat>
            <c:numRef>
              <c:f>Sheet1!$A$2:$A$315</c:f>
              <c:numCache>
                <c:formatCode>m/d/yyyy</c:formatCode>
                <c:ptCount val="314"/>
                <c:pt idx="0">
                  <c:v>43735</c:v>
                </c:pt>
                <c:pt idx="1">
                  <c:v>43728</c:v>
                </c:pt>
                <c:pt idx="2">
                  <c:v>43721</c:v>
                </c:pt>
                <c:pt idx="3">
                  <c:v>43714</c:v>
                </c:pt>
                <c:pt idx="4">
                  <c:v>43707</c:v>
                </c:pt>
                <c:pt idx="5">
                  <c:v>43700</c:v>
                </c:pt>
                <c:pt idx="6">
                  <c:v>43693</c:v>
                </c:pt>
                <c:pt idx="7">
                  <c:v>43686</c:v>
                </c:pt>
                <c:pt idx="8">
                  <c:v>43679</c:v>
                </c:pt>
                <c:pt idx="9">
                  <c:v>43672</c:v>
                </c:pt>
                <c:pt idx="10">
                  <c:v>43665</c:v>
                </c:pt>
                <c:pt idx="11">
                  <c:v>43658</c:v>
                </c:pt>
                <c:pt idx="12">
                  <c:v>43651</c:v>
                </c:pt>
                <c:pt idx="13">
                  <c:v>43644</c:v>
                </c:pt>
                <c:pt idx="14">
                  <c:v>43637</c:v>
                </c:pt>
                <c:pt idx="15">
                  <c:v>43630</c:v>
                </c:pt>
                <c:pt idx="16">
                  <c:v>43623</c:v>
                </c:pt>
                <c:pt idx="17">
                  <c:v>43616</c:v>
                </c:pt>
                <c:pt idx="18">
                  <c:v>43609</c:v>
                </c:pt>
                <c:pt idx="19">
                  <c:v>43602</c:v>
                </c:pt>
                <c:pt idx="20">
                  <c:v>43595</c:v>
                </c:pt>
                <c:pt idx="21">
                  <c:v>43588</c:v>
                </c:pt>
                <c:pt idx="22">
                  <c:v>43581</c:v>
                </c:pt>
                <c:pt idx="23">
                  <c:v>43574</c:v>
                </c:pt>
                <c:pt idx="24">
                  <c:v>43567</c:v>
                </c:pt>
                <c:pt idx="25">
                  <c:v>43560</c:v>
                </c:pt>
                <c:pt idx="26">
                  <c:v>43553</c:v>
                </c:pt>
                <c:pt idx="27">
                  <c:v>43546</c:v>
                </c:pt>
                <c:pt idx="28">
                  <c:v>43539</c:v>
                </c:pt>
                <c:pt idx="29">
                  <c:v>43532</c:v>
                </c:pt>
                <c:pt idx="30">
                  <c:v>43525</c:v>
                </c:pt>
                <c:pt idx="31">
                  <c:v>43518</c:v>
                </c:pt>
                <c:pt idx="32">
                  <c:v>43511</c:v>
                </c:pt>
                <c:pt idx="33">
                  <c:v>43504</c:v>
                </c:pt>
                <c:pt idx="34">
                  <c:v>43497</c:v>
                </c:pt>
                <c:pt idx="35">
                  <c:v>43490</c:v>
                </c:pt>
                <c:pt idx="36">
                  <c:v>43483</c:v>
                </c:pt>
                <c:pt idx="37">
                  <c:v>43476</c:v>
                </c:pt>
                <c:pt idx="38">
                  <c:v>43469</c:v>
                </c:pt>
                <c:pt idx="39">
                  <c:v>43462</c:v>
                </c:pt>
                <c:pt idx="40">
                  <c:v>43455</c:v>
                </c:pt>
                <c:pt idx="41">
                  <c:v>43448</c:v>
                </c:pt>
                <c:pt idx="42">
                  <c:v>43441</c:v>
                </c:pt>
                <c:pt idx="43">
                  <c:v>43434</c:v>
                </c:pt>
                <c:pt idx="44">
                  <c:v>43427</c:v>
                </c:pt>
                <c:pt idx="45">
                  <c:v>43420</c:v>
                </c:pt>
                <c:pt idx="46">
                  <c:v>43413</c:v>
                </c:pt>
                <c:pt idx="47">
                  <c:v>43406</c:v>
                </c:pt>
                <c:pt idx="48">
                  <c:v>43399</c:v>
                </c:pt>
                <c:pt idx="49">
                  <c:v>43392</c:v>
                </c:pt>
                <c:pt idx="50">
                  <c:v>43385</c:v>
                </c:pt>
                <c:pt idx="51">
                  <c:v>43378</c:v>
                </c:pt>
                <c:pt idx="52">
                  <c:v>43371</c:v>
                </c:pt>
                <c:pt idx="53">
                  <c:v>43364</c:v>
                </c:pt>
                <c:pt idx="54">
                  <c:v>43357</c:v>
                </c:pt>
                <c:pt idx="55">
                  <c:v>43350</c:v>
                </c:pt>
                <c:pt idx="56">
                  <c:v>43343</c:v>
                </c:pt>
                <c:pt idx="57">
                  <c:v>43336</c:v>
                </c:pt>
                <c:pt idx="58">
                  <c:v>43329</c:v>
                </c:pt>
                <c:pt idx="59">
                  <c:v>43322</c:v>
                </c:pt>
                <c:pt idx="60">
                  <c:v>43315</c:v>
                </c:pt>
                <c:pt idx="61">
                  <c:v>43308</c:v>
                </c:pt>
                <c:pt idx="62">
                  <c:v>43301</c:v>
                </c:pt>
                <c:pt idx="63">
                  <c:v>43294</c:v>
                </c:pt>
                <c:pt idx="64">
                  <c:v>43287</c:v>
                </c:pt>
                <c:pt idx="65">
                  <c:v>43280</c:v>
                </c:pt>
                <c:pt idx="66">
                  <c:v>43273</c:v>
                </c:pt>
                <c:pt idx="67">
                  <c:v>43266</c:v>
                </c:pt>
                <c:pt idx="68">
                  <c:v>43259</c:v>
                </c:pt>
                <c:pt idx="69">
                  <c:v>43252</c:v>
                </c:pt>
                <c:pt idx="70">
                  <c:v>43245</c:v>
                </c:pt>
                <c:pt idx="71">
                  <c:v>43238</c:v>
                </c:pt>
                <c:pt idx="72">
                  <c:v>43231</c:v>
                </c:pt>
                <c:pt idx="73">
                  <c:v>43224</c:v>
                </c:pt>
                <c:pt idx="74">
                  <c:v>43217</c:v>
                </c:pt>
                <c:pt idx="75">
                  <c:v>43210</c:v>
                </c:pt>
                <c:pt idx="76">
                  <c:v>43203</c:v>
                </c:pt>
                <c:pt idx="77">
                  <c:v>43196</c:v>
                </c:pt>
                <c:pt idx="78">
                  <c:v>43189</c:v>
                </c:pt>
                <c:pt idx="79">
                  <c:v>43182</c:v>
                </c:pt>
                <c:pt idx="80">
                  <c:v>43175</c:v>
                </c:pt>
                <c:pt idx="81">
                  <c:v>43168</c:v>
                </c:pt>
                <c:pt idx="82">
                  <c:v>43161</c:v>
                </c:pt>
                <c:pt idx="83">
                  <c:v>43154</c:v>
                </c:pt>
                <c:pt idx="84">
                  <c:v>43147</c:v>
                </c:pt>
                <c:pt idx="85">
                  <c:v>43140</c:v>
                </c:pt>
                <c:pt idx="86">
                  <c:v>43133</c:v>
                </c:pt>
                <c:pt idx="87">
                  <c:v>43126</c:v>
                </c:pt>
                <c:pt idx="88">
                  <c:v>43119</c:v>
                </c:pt>
                <c:pt idx="89">
                  <c:v>43112</c:v>
                </c:pt>
                <c:pt idx="90">
                  <c:v>43105</c:v>
                </c:pt>
                <c:pt idx="91">
                  <c:v>43098</c:v>
                </c:pt>
                <c:pt idx="92">
                  <c:v>43091</c:v>
                </c:pt>
                <c:pt idx="93">
                  <c:v>43084</c:v>
                </c:pt>
                <c:pt idx="94">
                  <c:v>43077</c:v>
                </c:pt>
                <c:pt idx="95">
                  <c:v>43070</c:v>
                </c:pt>
                <c:pt idx="96">
                  <c:v>43063</c:v>
                </c:pt>
                <c:pt idx="97">
                  <c:v>43056</c:v>
                </c:pt>
                <c:pt idx="98">
                  <c:v>43049</c:v>
                </c:pt>
                <c:pt idx="99">
                  <c:v>43042</c:v>
                </c:pt>
                <c:pt idx="100">
                  <c:v>43035</c:v>
                </c:pt>
                <c:pt idx="101">
                  <c:v>43028</c:v>
                </c:pt>
                <c:pt idx="102">
                  <c:v>43021</c:v>
                </c:pt>
                <c:pt idx="103">
                  <c:v>43014</c:v>
                </c:pt>
                <c:pt idx="104">
                  <c:v>43007</c:v>
                </c:pt>
                <c:pt idx="105">
                  <c:v>43000</c:v>
                </c:pt>
                <c:pt idx="106">
                  <c:v>42993</c:v>
                </c:pt>
                <c:pt idx="107">
                  <c:v>42986</c:v>
                </c:pt>
                <c:pt idx="108">
                  <c:v>42979</c:v>
                </c:pt>
                <c:pt idx="109">
                  <c:v>42972</c:v>
                </c:pt>
                <c:pt idx="110">
                  <c:v>42965</c:v>
                </c:pt>
                <c:pt idx="111">
                  <c:v>42958</c:v>
                </c:pt>
                <c:pt idx="112">
                  <c:v>42951</c:v>
                </c:pt>
                <c:pt idx="113">
                  <c:v>42944</c:v>
                </c:pt>
                <c:pt idx="114">
                  <c:v>42937</c:v>
                </c:pt>
                <c:pt idx="115">
                  <c:v>42930</c:v>
                </c:pt>
                <c:pt idx="116">
                  <c:v>42923</c:v>
                </c:pt>
                <c:pt idx="117">
                  <c:v>42916</c:v>
                </c:pt>
                <c:pt idx="118">
                  <c:v>42909</c:v>
                </c:pt>
                <c:pt idx="119">
                  <c:v>42902</c:v>
                </c:pt>
                <c:pt idx="120">
                  <c:v>42895</c:v>
                </c:pt>
                <c:pt idx="121">
                  <c:v>42888</c:v>
                </c:pt>
                <c:pt idx="122">
                  <c:v>42881</c:v>
                </c:pt>
                <c:pt idx="123">
                  <c:v>42874</c:v>
                </c:pt>
                <c:pt idx="124">
                  <c:v>42867</c:v>
                </c:pt>
                <c:pt idx="125">
                  <c:v>42860</c:v>
                </c:pt>
                <c:pt idx="126">
                  <c:v>42853</c:v>
                </c:pt>
                <c:pt idx="127">
                  <c:v>42846</c:v>
                </c:pt>
                <c:pt idx="128">
                  <c:v>42839</c:v>
                </c:pt>
                <c:pt idx="129">
                  <c:v>42832</c:v>
                </c:pt>
                <c:pt idx="130">
                  <c:v>42825</c:v>
                </c:pt>
                <c:pt idx="131">
                  <c:v>42818</c:v>
                </c:pt>
                <c:pt idx="132">
                  <c:v>42811</c:v>
                </c:pt>
                <c:pt idx="133">
                  <c:v>42804</c:v>
                </c:pt>
                <c:pt idx="134">
                  <c:v>42797</c:v>
                </c:pt>
                <c:pt idx="135">
                  <c:v>42790</c:v>
                </c:pt>
                <c:pt idx="136">
                  <c:v>42783</c:v>
                </c:pt>
                <c:pt idx="137">
                  <c:v>42776</c:v>
                </c:pt>
                <c:pt idx="138">
                  <c:v>42769</c:v>
                </c:pt>
                <c:pt idx="139">
                  <c:v>42762</c:v>
                </c:pt>
                <c:pt idx="140">
                  <c:v>42755</c:v>
                </c:pt>
                <c:pt idx="141">
                  <c:v>42748</c:v>
                </c:pt>
                <c:pt idx="142">
                  <c:v>42741</c:v>
                </c:pt>
                <c:pt idx="143">
                  <c:v>42734</c:v>
                </c:pt>
                <c:pt idx="144">
                  <c:v>42727</c:v>
                </c:pt>
                <c:pt idx="145">
                  <c:v>42720</c:v>
                </c:pt>
                <c:pt idx="146">
                  <c:v>42713</c:v>
                </c:pt>
                <c:pt idx="147">
                  <c:v>42706</c:v>
                </c:pt>
                <c:pt idx="148">
                  <c:v>42699</c:v>
                </c:pt>
                <c:pt idx="149">
                  <c:v>42692</c:v>
                </c:pt>
                <c:pt idx="150">
                  <c:v>42685</c:v>
                </c:pt>
                <c:pt idx="151">
                  <c:v>42678</c:v>
                </c:pt>
                <c:pt idx="152">
                  <c:v>42671</c:v>
                </c:pt>
                <c:pt idx="153">
                  <c:v>42664</c:v>
                </c:pt>
                <c:pt idx="154">
                  <c:v>42657</c:v>
                </c:pt>
                <c:pt idx="155">
                  <c:v>42650</c:v>
                </c:pt>
                <c:pt idx="156">
                  <c:v>42643</c:v>
                </c:pt>
                <c:pt idx="157">
                  <c:v>42636</c:v>
                </c:pt>
                <c:pt idx="158">
                  <c:v>42629</c:v>
                </c:pt>
                <c:pt idx="159">
                  <c:v>42622</c:v>
                </c:pt>
                <c:pt idx="160">
                  <c:v>42615</c:v>
                </c:pt>
                <c:pt idx="161">
                  <c:v>42608</c:v>
                </c:pt>
                <c:pt idx="162">
                  <c:v>42601</c:v>
                </c:pt>
                <c:pt idx="163">
                  <c:v>42594</c:v>
                </c:pt>
                <c:pt idx="164">
                  <c:v>42587</c:v>
                </c:pt>
                <c:pt idx="165">
                  <c:v>42580</c:v>
                </c:pt>
                <c:pt idx="166">
                  <c:v>42573</c:v>
                </c:pt>
                <c:pt idx="167">
                  <c:v>42566</c:v>
                </c:pt>
                <c:pt idx="168">
                  <c:v>42559</c:v>
                </c:pt>
                <c:pt idx="169">
                  <c:v>42552</c:v>
                </c:pt>
                <c:pt idx="170">
                  <c:v>42545</c:v>
                </c:pt>
                <c:pt idx="171">
                  <c:v>42538</c:v>
                </c:pt>
                <c:pt idx="172">
                  <c:v>42531</c:v>
                </c:pt>
                <c:pt idx="173">
                  <c:v>42524</c:v>
                </c:pt>
                <c:pt idx="174">
                  <c:v>42517</c:v>
                </c:pt>
                <c:pt idx="175">
                  <c:v>42510</c:v>
                </c:pt>
                <c:pt idx="176">
                  <c:v>42503</c:v>
                </c:pt>
                <c:pt idx="177">
                  <c:v>42496</c:v>
                </c:pt>
                <c:pt idx="178">
                  <c:v>42489</c:v>
                </c:pt>
                <c:pt idx="179">
                  <c:v>42482</c:v>
                </c:pt>
                <c:pt idx="180">
                  <c:v>42475</c:v>
                </c:pt>
                <c:pt idx="181">
                  <c:v>42468</c:v>
                </c:pt>
                <c:pt idx="182">
                  <c:v>42461</c:v>
                </c:pt>
                <c:pt idx="183">
                  <c:v>42454</c:v>
                </c:pt>
                <c:pt idx="184">
                  <c:v>42447</c:v>
                </c:pt>
                <c:pt idx="185">
                  <c:v>42440</c:v>
                </c:pt>
                <c:pt idx="186">
                  <c:v>42433</c:v>
                </c:pt>
                <c:pt idx="187">
                  <c:v>42426</c:v>
                </c:pt>
                <c:pt idx="188">
                  <c:v>42419</c:v>
                </c:pt>
                <c:pt idx="189">
                  <c:v>42412</c:v>
                </c:pt>
                <c:pt idx="190">
                  <c:v>42405</c:v>
                </c:pt>
                <c:pt idx="191">
                  <c:v>42398</c:v>
                </c:pt>
                <c:pt idx="192">
                  <c:v>42391</c:v>
                </c:pt>
                <c:pt idx="193">
                  <c:v>42384</c:v>
                </c:pt>
                <c:pt idx="194">
                  <c:v>42377</c:v>
                </c:pt>
                <c:pt idx="195">
                  <c:v>42370</c:v>
                </c:pt>
                <c:pt idx="196">
                  <c:v>42363</c:v>
                </c:pt>
                <c:pt idx="197">
                  <c:v>42356</c:v>
                </c:pt>
                <c:pt idx="198">
                  <c:v>42349</c:v>
                </c:pt>
                <c:pt idx="199">
                  <c:v>42342</c:v>
                </c:pt>
                <c:pt idx="200">
                  <c:v>42335</c:v>
                </c:pt>
                <c:pt idx="201">
                  <c:v>42328</c:v>
                </c:pt>
                <c:pt idx="202">
                  <c:v>42321</c:v>
                </c:pt>
                <c:pt idx="203">
                  <c:v>42314</c:v>
                </c:pt>
                <c:pt idx="204">
                  <c:v>42307</c:v>
                </c:pt>
                <c:pt idx="205">
                  <c:v>42300</c:v>
                </c:pt>
                <c:pt idx="206">
                  <c:v>42293</c:v>
                </c:pt>
                <c:pt idx="207">
                  <c:v>42286</c:v>
                </c:pt>
                <c:pt idx="208">
                  <c:v>42279</c:v>
                </c:pt>
                <c:pt idx="209">
                  <c:v>42272</c:v>
                </c:pt>
                <c:pt idx="210">
                  <c:v>42265</c:v>
                </c:pt>
                <c:pt idx="211">
                  <c:v>42258</c:v>
                </c:pt>
                <c:pt idx="212">
                  <c:v>42251</c:v>
                </c:pt>
                <c:pt idx="213">
                  <c:v>42244</c:v>
                </c:pt>
                <c:pt idx="214">
                  <c:v>42237</c:v>
                </c:pt>
                <c:pt idx="215">
                  <c:v>42230</c:v>
                </c:pt>
                <c:pt idx="216">
                  <c:v>42223</c:v>
                </c:pt>
                <c:pt idx="217">
                  <c:v>42216</c:v>
                </c:pt>
                <c:pt idx="218">
                  <c:v>42209</c:v>
                </c:pt>
                <c:pt idx="219">
                  <c:v>42202</c:v>
                </c:pt>
                <c:pt idx="220">
                  <c:v>42195</c:v>
                </c:pt>
                <c:pt idx="221">
                  <c:v>42188</c:v>
                </c:pt>
                <c:pt idx="222">
                  <c:v>42181</c:v>
                </c:pt>
                <c:pt idx="223">
                  <c:v>42174</c:v>
                </c:pt>
                <c:pt idx="224">
                  <c:v>42167</c:v>
                </c:pt>
                <c:pt idx="225">
                  <c:v>42160</c:v>
                </c:pt>
                <c:pt idx="226">
                  <c:v>42153</c:v>
                </c:pt>
                <c:pt idx="227">
                  <c:v>42146</c:v>
                </c:pt>
                <c:pt idx="228">
                  <c:v>42139</c:v>
                </c:pt>
                <c:pt idx="229">
                  <c:v>42132</c:v>
                </c:pt>
                <c:pt idx="230">
                  <c:v>42125</c:v>
                </c:pt>
                <c:pt idx="231">
                  <c:v>42118</c:v>
                </c:pt>
                <c:pt idx="232">
                  <c:v>42111</c:v>
                </c:pt>
                <c:pt idx="233">
                  <c:v>42104</c:v>
                </c:pt>
                <c:pt idx="234">
                  <c:v>42097</c:v>
                </c:pt>
                <c:pt idx="235">
                  <c:v>42090</c:v>
                </c:pt>
                <c:pt idx="236">
                  <c:v>42083</c:v>
                </c:pt>
                <c:pt idx="237">
                  <c:v>42076</c:v>
                </c:pt>
                <c:pt idx="238">
                  <c:v>42069</c:v>
                </c:pt>
                <c:pt idx="239">
                  <c:v>42062</c:v>
                </c:pt>
                <c:pt idx="240">
                  <c:v>42055</c:v>
                </c:pt>
                <c:pt idx="241">
                  <c:v>42048</c:v>
                </c:pt>
                <c:pt idx="242">
                  <c:v>42041</c:v>
                </c:pt>
                <c:pt idx="243">
                  <c:v>42034</c:v>
                </c:pt>
                <c:pt idx="244">
                  <c:v>42027</c:v>
                </c:pt>
                <c:pt idx="245">
                  <c:v>42020</c:v>
                </c:pt>
                <c:pt idx="246">
                  <c:v>42013</c:v>
                </c:pt>
                <c:pt idx="247">
                  <c:v>42006</c:v>
                </c:pt>
                <c:pt idx="248">
                  <c:v>41999</c:v>
                </c:pt>
                <c:pt idx="249">
                  <c:v>41992</c:v>
                </c:pt>
                <c:pt idx="250">
                  <c:v>41985</c:v>
                </c:pt>
                <c:pt idx="251">
                  <c:v>41978</c:v>
                </c:pt>
                <c:pt idx="252">
                  <c:v>41971</c:v>
                </c:pt>
                <c:pt idx="253">
                  <c:v>41964</c:v>
                </c:pt>
                <c:pt idx="254">
                  <c:v>41957</c:v>
                </c:pt>
                <c:pt idx="255">
                  <c:v>41950</c:v>
                </c:pt>
                <c:pt idx="256">
                  <c:v>41943</c:v>
                </c:pt>
                <c:pt idx="257">
                  <c:v>41936</c:v>
                </c:pt>
                <c:pt idx="258">
                  <c:v>41929</c:v>
                </c:pt>
                <c:pt idx="259">
                  <c:v>41922</c:v>
                </c:pt>
                <c:pt idx="260">
                  <c:v>41915</c:v>
                </c:pt>
                <c:pt idx="261">
                  <c:v>41908</c:v>
                </c:pt>
                <c:pt idx="262">
                  <c:v>41901</c:v>
                </c:pt>
                <c:pt idx="263">
                  <c:v>41894</c:v>
                </c:pt>
                <c:pt idx="264">
                  <c:v>41887</c:v>
                </c:pt>
                <c:pt idx="265">
                  <c:v>41880</c:v>
                </c:pt>
                <c:pt idx="266">
                  <c:v>41873</c:v>
                </c:pt>
                <c:pt idx="267">
                  <c:v>41866</c:v>
                </c:pt>
                <c:pt idx="268">
                  <c:v>41859</c:v>
                </c:pt>
                <c:pt idx="269">
                  <c:v>41852</c:v>
                </c:pt>
                <c:pt idx="270">
                  <c:v>41845</c:v>
                </c:pt>
                <c:pt idx="271">
                  <c:v>41838</c:v>
                </c:pt>
                <c:pt idx="272">
                  <c:v>41831</c:v>
                </c:pt>
                <c:pt idx="273">
                  <c:v>41824</c:v>
                </c:pt>
                <c:pt idx="274">
                  <c:v>41817</c:v>
                </c:pt>
                <c:pt idx="275">
                  <c:v>41810</c:v>
                </c:pt>
                <c:pt idx="276">
                  <c:v>41803</c:v>
                </c:pt>
                <c:pt idx="277">
                  <c:v>41796</c:v>
                </c:pt>
                <c:pt idx="278">
                  <c:v>41789</c:v>
                </c:pt>
                <c:pt idx="279">
                  <c:v>41782</c:v>
                </c:pt>
                <c:pt idx="280">
                  <c:v>41775</c:v>
                </c:pt>
                <c:pt idx="281">
                  <c:v>41768</c:v>
                </c:pt>
                <c:pt idx="282">
                  <c:v>41761</c:v>
                </c:pt>
                <c:pt idx="283">
                  <c:v>41754</c:v>
                </c:pt>
                <c:pt idx="284">
                  <c:v>41747</c:v>
                </c:pt>
                <c:pt idx="285">
                  <c:v>41740</c:v>
                </c:pt>
                <c:pt idx="286">
                  <c:v>41733</c:v>
                </c:pt>
                <c:pt idx="287">
                  <c:v>41726</c:v>
                </c:pt>
                <c:pt idx="288">
                  <c:v>41719</c:v>
                </c:pt>
                <c:pt idx="289">
                  <c:v>41712</c:v>
                </c:pt>
                <c:pt idx="290">
                  <c:v>41705</c:v>
                </c:pt>
                <c:pt idx="291">
                  <c:v>41698</c:v>
                </c:pt>
                <c:pt idx="292">
                  <c:v>41691</c:v>
                </c:pt>
                <c:pt idx="293">
                  <c:v>41684</c:v>
                </c:pt>
                <c:pt idx="294">
                  <c:v>41677</c:v>
                </c:pt>
                <c:pt idx="295">
                  <c:v>41670</c:v>
                </c:pt>
                <c:pt idx="296">
                  <c:v>41663</c:v>
                </c:pt>
                <c:pt idx="297">
                  <c:v>41656</c:v>
                </c:pt>
                <c:pt idx="298">
                  <c:v>41649</c:v>
                </c:pt>
                <c:pt idx="299">
                  <c:v>41642</c:v>
                </c:pt>
                <c:pt idx="300">
                  <c:v>41635</c:v>
                </c:pt>
                <c:pt idx="301">
                  <c:v>41628</c:v>
                </c:pt>
                <c:pt idx="302">
                  <c:v>41621</c:v>
                </c:pt>
                <c:pt idx="303">
                  <c:v>41614</c:v>
                </c:pt>
                <c:pt idx="304">
                  <c:v>41607</c:v>
                </c:pt>
                <c:pt idx="305">
                  <c:v>41600</c:v>
                </c:pt>
                <c:pt idx="306">
                  <c:v>41593</c:v>
                </c:pt>
                <c:pt idx="307">
                  <c:v>41586</c:v>
                </c:pt>
                <c:pt idx="308">
                  <c:v>41579</c:v>
                </c:pt>
                <c:pt idx="309">
                  <c:v>41572</c:v>
                </c:pt>
                <c:pt idx="310">
                  <c:v>41565</c:v>
                </c:pt>
                <c:pt idx="311">
                  <c:v>41558</c:v>
                </c:pt>
                <c:pt idx="312">
                  <c:v>41551</c:v>
                </c:pt>
                <c:pt idx="313">
                  <c:v>41544</c:v>
                </c:pt>
              </c:numCache>
            </c:numRef>
          </c:cat>
          <c:val>
            <c:numRef>
              <c:f>Sheet1!$B$2:$B$315</c:f>
              <c:numCache>
                <c:formatCode>General</c:formatCode>
                <c:ptCount val="314"/>
                <c:pt idx="0">
                  <c:v>1.3665</c:v>
                </c:pt>
                <c:pt idx="1">
                  <c:v>1.4406000000000001</c:v>
                </c:pt>
                <c:pt idx="2">
                  <c:v>1.4932000000000001</c:v>
                </c:pt>
                <c:pt idx="3">
                  <c:v>1.3687</c:v>
                </c:pt>
                <c:pt idx="4">
                  <c:v>1.3556999999999999</c:v>
                </c:pt>
                <c:pt idx="5">
                  <c:v>1.3619000000000001</c:v>
                </c:pt>
                <c:pt idx="6">
                  <c:v>1.3607</c:v>
                </c:pt>
                <c:pt idx="7">
                  <c:v>1.4428000000000001</c:v>
                </c:pt>
                <c:pt idx="8">
                  <c:v>1.4629000000000001</c:v>
                </c:pt>
                <c:pt idx="9">
                  <c:v>1.5819000000000001</c:v>
                </c:pt>
                <c:pt idx="10">
                  <c:v>1.6036999999999999</c:v>
                </c:pt>
                <c:pt idx="11">
                  <c:v>1.6388</c:v>
                </c:pt>
                <c:pt idx="12">
                  <c:v>1.5559000000000001</c:v>
                </c:pt>
                <c:pt idx="13">
                  <c:v>1.5368999999999999</c:v>
                </c:pt>
                <c:pt idx="14">
                  <c:v>1.6106</c:v>
                </c:pt>
                <c:pt idx="15">
                  <c:v>1.4817</c:v>
                </c:pt>
                <c:pt idx="16">
                  <c:v>1.619</c:v>
                </c:pt>
                <c:pt idx="17">
                  <c:v>1.5874999999999999</c:v>
                </c:pt>
                <c:pt idx="18">
                  <c:v>1.6278999999999999</c:v>
                </c:pt>
                <c:pt idx="19">
                  <c:v>1.7181</c:v>
                </c:pt>
                <c:pt idx="20">
                  <c:v>1.7641</c:v>
                </c:pt>
                <c:pt idx="21">
                  <c:v>1.8098000000000001</c:v>
                </c:pt>
                <c:pt idx="22">
                  <c:v>1.8660000000000001</c:v>
                </c:pt>
                <c:pt idx="23">
                  <c:v>1.8681000000000001</c:v>
                </c:pt>
                <c:pt idx="24">
                  <c:v>1.8752</c:v>
                </c:pt>
                <c:pt idx="25">
                  <c:v>1.8194999999999999</c:v>
                </c:pt>
                <c:pt idx="26">
                  <c:v>1.7907999999999999</c:v>
                </c:pt>
                <c:pt idx="27">
                  <c:v>1.8363</c:v>
                </c:pt>
                <c:pt idx="28">
                  <c:v>1.8855999999999999</c:v>
                </c:pt>
                <c:pt idx="29">
                  <c:v>1.8364</c:v>
                </c:pt>
                <c:pt idx="30">
                  <c:v>1.8764000000000001</c:v>
                </c:pt>
                <c:pt idx="31">
                  <c:v>1.8474999999999999</c:v>
                </c:pt>
                <c:pt idx="32">
                  <c:v>1.7868999999999999</c:v>
                </c:pt>
                <c:pt idx="33">
                  <c:v>1.7092000000000001</c:v>
                </c:pt>
                <c:pt idx="34">
                  <c:v>1.7424999999999999</c:v>
                </c:pt>
                <c:pt idx="35">
                  <c:v>1.6440999999999999</c:v>
                </c:pt>
                <c:pt idx="36">
                  <c:v>1.6749000000000001</c:v>
                </c:pt>
                <c:pt idx="37">
                  <c:v>1.6734</c:v>
                </c:pt>
                <c:pt idx="38">
                  <c:v>1.5818000000000001</c:v>
                </c:pt>
                <c:pt idx="39">
                  <c:v>1.5058</c:v>
                </c:pt>
                <c:pt idx="40">
                  <c:v>1.5351999999999999</c:v>
                </c:pt>
                <c:pt idx="41">
                  <c:v>1.6094999999999999</c:v>
                </c:pt>
                <c:pt idx="42">
                  <c:v>1.6978</c:v>
                </c:pt>
                <c:pt idx="43">
                  <c:v>1.7681</c:v>
                </c:pt>
                <c:pt idx="44">
                  <c:v>1.7717000000000001</c:v>
                </c:pt>
                <c:pt idx="45">
                  <c:v>1.8803000000000001</c:v>
                </c:pt>
                <c:pt idx="46">
                  <c:v>1.9024000000000001</c:v>
                </c:pt>
                <c:pt idx="47">
                  <c:v>1.9098999999999999</c:v>
                </c:pt>
                <c:pt idx="48">
                  <c:v>1.9277</c:v>
                </c:pt>
                <c:pt idx="49">
                  <c:v>1.9839</c:v>
                </c:pt>
                <c:pt idx="50">
                  <c:v>1.9951000000000001</c:v>
                </c:pt>
                <c:pt idx="51">
                  <c:v>2.0548999999999999</c:v>
                </c:pt>
                <c:pt idx="52">
                  <c:v>2.0348999999999999</c:v>
                </c:pt>
                <c:pt idx="53">
                  <c:v>2.0230000000000001</c:v>
                </c:pt>
                <c:pt idx="54">
                  <c:v>1.9954000000000001</c:v>
                </c:pt>
                <c:pt idx="55">
                  <c:v>1.9982</c:v>
                </c:pt>
                <c:pt idx="56">
                  <c:v>1.9904999999999999</c:v>
                </c:pt>
                <c:pt idx="57">
                  <c:v>1.9966999999999999</c:v>
                </c:pt>
                <c:pt idx="58">
                  <c:v>1.9579</c:v>
                </c:pt>
                <c:pt idx="59">
                  <c:v>1.9818</c:v>
                </c:pt>
                <c:pt idx="60">
                  <c:v>1.9943</c:v>
                </c:pt>
                <c:pt idx="61">
                  <c:v>2.0070000000000001</c:v>
                </c:pt>
                <c:pt idx="62">
                  <c:v>2.0146999999999999</c:v>
                </c:pt>
                <c:pt idx="63">
                  <c:v>2.0731000000000002</c:v>
                </c:pt>
                <c:pt idx="64">
                  <c:v>2.1021999999999998</c:v>
                </c:pt>
                <c:pt idx="65">
                  <c:v>2.0792000000000002</c:v>
                </c:pt>
                <c:pt idx="66">
                  <c:v>2.0823999999999998</c:v>
                </c:pt>
                <c:pt idx="67">
                  <c:v>2.0749</c:v>
                </c:pt>
                <c:pt idx="68">
                  <c:v>2.0811000000000002</c:v>
                </c:pt>
                <c:pt idx="69">
                  <c:v>2.0756999999999999</c:v>
                </c:pt>
                <c:pt idx="70">
                  <c:v>2.0651000000000002</c:v>
                </c:pt>
                <c:pt idx="71">
                  <c:v>2.1461000000000001</c:v>
                </c:pt>
                <c:pt idx="72">
                  <c:v>2.1387999999999998</c:v>
                </c:pt>
                <c:pt idx="73">
                  <c:v>2.1072000000000002</c:v>
                </c:pt>
                <c:pt idx="74">
                  <c:v>2.0960999999999999</c:v>
                </c:pt>
                <c:pt idx="75">
                  <c:v>2.1111</c:v>
                </c:pt>
                <c:pt idx="76">
                  <c:v>2.1002000000000001</c:v>
                </c:pt>
                <c:pt idx="77">
                  <c:v>2.0383</c:v>
                </c:pt>
                <c:pt idx="78">
                  <c:v>2.0413000000000001</c:v>
                </c:pt>
                <c:pt idx="79">
                  <c:v>2.0750999999999999</c:v>
                </c:pt>
                <c:pt idx="80">
                  <c:v>2.0832999999999999</c:v>
                </c:pt>
                <c:pt idx="81">
                  <c:v>2.1103000000000001</c:v>
                </c:pt>
                <c:pt idx="82">
                  <c:v>2.1156000000000001</c:v>
                </c:pt>
                <c:pt idx="83">
                  <c:v>2.0909</c:v>
                </c:pt>
                <c:pt idx="84">
                  <c:v>2.0499000000000001</c:v>
                </c:pt>
                <c:pt idx="85">
                  <c:v>1.9490000000000001</c:v>
                </c:pt>
                <c:pt idx="86">
                  <c:v>2.0388000000000002</c:v>
                </c:pt>
                <c:pt idx="87">
                  <c:v>2.0245000000000002</c:v>
                </c:pt>
                <c:pt idx="88">
                  <c:v>1.9979</c:v>
                </c:pt>
                <c:pt idx="89">
                  <c:v>1.9359</c:v>
                </c:pt>
                <c:pt idx="90">
                  <c:v>1.9371</c:v>
                </c:pt>
                <c:pt idx="91">
                  <c:v>1.8771</c:v>
                </c:pt>
                <c:pt idx="92">
                  <c:v>1.8401000000000001</c:v>
                </c:pt>
                <c:pt idx="93">
                  <c:v>1.7715000000000001</c:v>
                </c:pt>
                <c:pt idx="94">
                  <c:v>1.7927999999999999</c:v>
                </c:pt>
                <c:pt idx="95">
                  <c:v>1.7774000000000001</c:v>
                </c:pt>
                <c:pt idx="96">
                  <c:v>1.7892999999999999</c:v>
                </c:pt>
                <c:pt idx="97">
                  <c:v>1.8138000000000001</c:v>
                </c:pt>
                <c:pt idx="98">
                  <c:v>1.8283</c:v>
                </c:pt>
                <c:pt idx="99">
                  <c:v>1.8057000000000001</c:v>
                </c:pt>
                <c:pt idx="100">
                  <c:v>1.8103</c:v>
                </c:pt>
                <c:pt idx="101">
                  <c:v>1.7851999999999999</c:v>
                </c:pt>
                <c:pt idx="102">
                  <c:v>1.7682</c:v>
                </c:pt>
                <c:pt idx="103">
                  <c:v>1.8028999999999999</c:v>
                </c:pt>
                <c:pt idx="104">
                  <c:v>1.7768999999999999</c:v>
                </c:pt>
                <c:pt idx="105">
                  <c:v>1.7694000000000001</c:v>
                </c:pt>
                <c:pt idx="106">
                  <c:v>1.7682</c:v>
                </c:pt>
                <c:pt idx="107">
                  <c:v>1.6955</c:v>
                </c:pt>
                <c:pt idx="108">
                  <c:v>1.6627000000000001</c:v>
                </c:pt>
                <c:pt idx="109">
                  <c:v>1.621</c:v>
                </c:pt>
                <c:pt idx="110">
                  <c:v>1.6327</c:v>
                </c:pt>
                <c:pt idx="111">
                  <c:v>1.671</c:v>
                </c:pt>
                <c:pt idx="112">
                  <c:v>1.6896</c:v>
                </c:pt>
                <c:pt idx="113">
                  <c:v>1.7096</c:v>
                </c:pt>
                <c:pt idx="114">
                  <c:v>1.6334</c:v>
                </c:pt>
                <c:pt idx="115">
                  <c:v>1.6507000000000001</c:v>
                </c:pt>
                <c:pt idx="116">
                  <c:v>1.6528</c:v>
                </c:pt>
                <c:pt idx="117">
                  <c:v>1.6588000000000001</c:v>
                </c:pt>
                <c:pt idx="118">
                  <c:v>1.6129</c:v>
                </c:pt>
                <c:pt idx="119">
                  <c:v>1.5879000000000001</c:v>
                </c:pt>
                <c:pt idx="120">
                  <c:v>1.7170000000000001</c:v>
                </c:pt>
                <c:pt idx="121">
                  <c:v>1.7450000000000001</c:v>
                </c:pt>
                <c:pt idx="122">
                  <c:v>1.7533000000000001</c:v>
                </c:pt>
                <c:pt idx="123">
                  <c:v>1.7630999999999999</c:v>
                </c:pt>
                <c:pt idx="124">
                  <c:v>1.7656000000000001</c:v>
                </c:pt>
                <c:pt idx="125">
                  <c:v>1.7645</c:v>
                </c:pt>
                <c:pt idx="126">
                  <c:v>1.8169</c:v>
                </c:pt>
                <c:pt idx="127">
                  <c:v>1.7775000000000001</c:v>
                </c:pt>
                <c:pt idx="128">
                  <c:v>1.8636999999999999</c:v>
                </c:pt>
                <c:pt idx="129">
                  <c:v>1.9074</c:v>
                </c:pt>
                <c:pt idx="130">
                  <c:v>1.9512</c:v>
                </c:pt>
                <c:pt idx="131">
                  <c:v>1.9583999999999999</c:v>
                </c:pt>
                <c:pt idx="132">
                  <c:v>2.0131999999999999</c:v>
                </c:pt>
                <c:pt idx="133">
                  <c:v>2.0053000000000001</c:v>
                </c:pt>
                <c:pt idx="134">
                  <c:v>2.0539999999999998</c:v>
                </c:pt>
                <c:pt idx="135">
                  <c:v>2.0074999999999998</c:v>
                </c:pt>
                <c:pt idx="136">
                  <c:v>2.0003000000000002</c:v>
                </c:pt>
                <c:pt idx="137">
                  <c:v>1.9763999999999999</c:v>
                </c:pt>
                <c:pt idx="138">
                  <c:v>2.0499000000000001</c:v>
                </c:pt>
                <c:pt idx="139">
                  <c:v>2.0259999999999998</c:v>
                </c:pt>
                <c:pt idx="140">
                  <c:v>1.9717</c:v>
                </c:pt>
                <c:pt idx="141">
                  <c:v>1.9200999999999999</c:v>
                </c:pt>
                <c:pt idx="142">
                  <c:v>1.8867</c:v>
                </c:pt>
                <c:pt idx="143">
                  <c:v>1.8620000000000001</c:v>
                </c:pt>
                <c:pt idx="144">
                  <c:v>1.8761000000000001</c:v>
                </c:pt>
                <c:pt idx="145">
                  <c:v>1.7606999999999999</c:v>
                </c:pt>
                <c:pt idx="146">
                  <c:v>1.85</c:v>
                </c:pt>
                <c:pt idx="147">
                  <c:v>1.7761</c:v>
                </c:pt>
                <c:pt idx="148">
                  <c:v>1.7563</c:v>
                </c:pt>
                <c:pt idx="149">
                  <c:v>1.7484</c:v>
                </c:pt>
                <c:pt idx="150">
                  <c:v>1.7266999999999999</c:v>
                </c:pt>
                <c:pt idx="151">
                  <c:v>1.5455000000000001</c:v>
                </c:pt>
                <c:pt idx="152">
                  <c:v>1.6305000000000001</c:v>
                </c:pt>
                <c:pt idx="153">
                  <c:v>1.5909</c:v>
                </c:pt>
                <c:pt idx="154">
                  <c:v>1.5734999999999999</c:v>
                </c:pt>
                <c:pt idx="155">
                  <c:v>1.5362</c:v>
                </c:pt>
                <c:pt idx="156">
                  <c:v>1.4891000000000001</c:v>
                </c:pt>
                <c:pt idx="157">
                  <c:v>1.4475</c:v>
                </c:pt>
                <c:pt idx="158">
                  <c:v>1.3713</c:v>
                </c:pt>
                <c:pt idx="159">
                  <c:v>1.3334999999999999</c:v>
                </c:pt>
                <c:pt idx="160">
                  <c:v>1.2937000000000001</c:v>
                </c:pt>
                <c:pt idx="161">
                  <c:v>1.3357000000000001</c:v>
                </c:pt>
                <c:pt idx="162">
                  <c:v>1.3537999999999999</c:v>
                </c:pt>
                <c:pt idx="163">
                  <c:v>1.3036000000000001</c:v>
                </c:pt>
                <c:pt idx="164">
                  <c:v>1.3481000000000001</c:v>
                </c:pt>
                <c:pt idx="165">
                  <c:v>1.3240000000000001</c:v>
                </c:pt>
                <c:pt idx="166">
                  <c:v>1.3735999999999999</c:v>
                </c:pt>
                <c:pt idx="167">
                  <c:v>1.4518</c:v>
                </c:pt>
                <c:pt idx="168">
                  <c:v>1.4160999999999999</c:v>
                </c:pt>
                <c:pt idx="169">
                  <c:v>1.4470000000000001</c:v>
                </c:pt>
                <c:pt idx="170">
                  <c:v>1.3841000000000001</c:v>
                </c:pt>
                <c:pt idx="171">
                  <c:v>1.4464999999999999</c:v>
                </c:pt>
                <c:pt idx="172">
                  <c:v>1.5133000000000001</c:v>
                </c:pt>
                <c:pt idx="173">
                  <c:v>1.4774</c:v>
                </c:pt>
                <c:pt idx="174">
                  <c:v>1.5236000000000001</c:v>
                </c:pt>
                <c:pt idx="175">
                  <c:v>1.5078</c:v>
                </c:pt>
                <c:pt idx="176">
                  <c:v>1.5210999999999999</c:v>
                </c:pt>
                <c:pt idx="177">
                  <c:v>1.5286999999999999</c:v>
                </c:pt>
                <c:pt idx="178">
                  <c:v>1.5984</c:v>
                </c:pt>
                <c:pt idx="179">
                  <c:v>1.5550999999999999</c:v>
                </c:pt>
                <c:pt idx="180">
                  <c:v>1.4152</c:v>
                </c:pt>
                <c:pt idx="181">
                  <c:v>1.4577</c:v>
                </c:pt>
                <c:pt idx="182">
                  <c:v>1.5067999999999999</c:v>
                </c:pt>
                <c:pt idx="183">
                  <c:v>1.4383999999999999</c:v>
                </c:pt>
                <c:pt idx="184">
                  <c:v>1.502</c:v>
                </c:pt>
                <c:pt idx="185">
                  <c:v>1.4306000000000001</c:v>
                </c:pt>
                <c:pt idx="186">
                  <c:v>1.3833</c:v>
                </c:pt>
                <c:pt idx="187">
                  <c:v>1.2387999999999999</c:v>
                </c:pt>
                <c:pt idx="188">
                  <c:v>1.0634999999999999</c:v>
                </c:pt>
                <c:pt idx="189">
                  <c:v>1.0377000000000001</c:v>
                </c:pt>
                <c:pt idx="190">
                  <c:v>1.0736000000000001</c:v>
                </c:pt>
                <c:pt idx="191">
                  <c:v>1.1980999999999999</c:v>
                </c:pt>
                <c:pt idx="192">
                  <c:v>1.1309</c:v>
                </c:pt>
                <c:pt idx="193">
                  <c:v>1.1088</c:v>
                </c:pt>
                <c:pt idx="194">
                  <c:v>1.2177</c:v>
                </c:pt>
                <c:pt idx="195">
                  <c:v>1.2808999999999999</c:v>
                </c:pt>
                <c:pt idx="196">
                  <c:v>1.2455000000000001</c:v>
                </c:pt>
                <c:pt idx="197">
                  <c:v>1.2099</c:v>
                </c:pt>
                <c:pt idx="198">
                  <c:v>1.1631</c:v>
                </c:pt>
                <c:pt idx="199">
                  <c:v>1.3082</c:v>
                </c:pt>
                <c:pt idx="200">
                  <c:v>1.3092999999999999</c:v>
                </c:pt>
                <c:pt idx="201">
                  <c:v>1.2956000000000001</c:v>
                </c:pt>
                <c:pt idx="202">
                  <c:v>1.2097</c:v>
                </c:pt>
                <c:pt idx="203">
                  <c:v>1.2573000000000001</c:v>
                </c:pt>
                <c:pt idx="204">
                  <c:v>1.1916</c:v>
                </c:pt>
                <c:pt idx="205">
                  <c:v>1.1796</c:v>
                </c:pt>
                <c:pt idx="206">
                  <c:v>1.1576</c:v>
                </c:pt>
                <c:pt idx="207">
                  <c:v>1.2056</c:v>
                </c:pt>
                <c:pt idx="208">
                  <c:v>1.1521999999999999</c:v>
                </c:pt>
                <c:pt idx="209">
                  <c:v>1.0868</c:v>
                </c:pt>
                <c:pt idx="210">
                  <c:v>1.1946000000000001</c:v>
                </c:pt>
                <c:pt idx="211">
                  <c:v>1.2177</c:v>
                </c:pt>
                <c:pt idx="212">
                  <c:v>1.1621999999999999</c:v>
                </c:pt>
                <c:pt idx="213">
                  <c:v>1.2657</c:v>
                </c:pt>
                <c:pt idx="214">
                  <c:v>1.1605000000000001</c:v>
                </c:pt>
                <c:pt idx="215">
                  <c:v>1.2813000000000001</c:v>
                </c:pt>
                <c:pt idx="216">
                  <c:v>1.2948999999999999</c:v>
                </c:pt>
                <c:pt idx="217">
                  <c:v>1.3998999999999999</c:v>
                </c:pt>
                <c:pt idx="218">
                  <c:v>1.4239999999999999</c:v>
                </c:pt>
                <c:pt idx="219">
                  <c:v>1.5551999999999999</c:v>
                </c:pt>
                <c:pt idx="220">
                  <c:v>1.6283000000000001</c:v>
                </c:pt>
                <c:pt idx="221">
                  <c:v>1.6869000000000001</c:v>
                </c:pt>
                <c:pt idx="222">
                  <c:v>1.7036</c:v>
                </c:pt>
                <c:pt idx="223">
                  <c:v>1.6578999999999999</c:v>
                </c:pt>
                <c:pt idx="224">
                  <c:v>1.6839999999999999</c:v>
                </c:pt>
                <c:pt idx="225">
                  <c:v>1.6846000000000001</c:v>
                </c:pt>
                <c:pt idx="226">
                  <c:v>1.6060000000000001</c:v>
                </c:pt>
                <c:pt idx="227">
                  <c:v>1.6837</c:v>
                </c:pt>
                <c:pt idx="228">
                  <c:v>1.659</c:v>
                </c:pt>
                <c:pt idx="229">
                  <c:v>1.6767000000000001</c:v>
                </c:pt>
                <c:pt idx="230">
                  <c:v>1.7457</c:v>
                </c:pt>
                <c:pt idx="231">
                  <c:v>1.7028000000000001</c:v>
                </c:pt>
                <c:pt idx="232">
                  <c:v>1.7016</c:v>
                </c:pt>
                <c:pt idx="233">
                  <c:v>1.6144000000000001</c:v>
                </c:pt>
                <c:pt idx="234">
                  <c:v>1.6424000000000001</c:v>
                </c:pt>
                <c:pt idx="235">
                  <c:v>1.5860000000000001</c:v>
                </c:pt>
                <c:pt idx="236">
                  <c:v>1.5189999999999999</c:v>
                </c:pt>
                <c:pt idx="237">
                  <c:v>1.4381999999999999</c:v>
                </c:pt>
                <c:pt idx="238">
                  <c:v>1.6259999999999999</c:v>
                </c:pt>
                <c:pt idx="239">
                  <c:v>1.6414</c:v>
                </c:pt>
                <c:pt idx="240">
                  <c:v>1.4881</c:v>
                </c:pt>
                <c:pt idx="241">
                  <c:v>1.4610000000000001</c:v>
                </c:pt>
                <c:pt idx="242">
                  <c:v>1.4803999999999999</c:v>
                </c:pt>
                <c:pt idx="243">
                  <c:v>1.3815</c:v>
                </c:pt>
                <c:pt idx="244">
                  <c:v>1.2685</c:v>
                </c:pt>
                <c:pt idx="245">
                  <c:v>1.2096</c:v>
                </c:pt>
                <c:pt idx="246">
                  <c:v>1.1783999999999999</c:v>
                </c:pt>
                <c:pt idx="247">
                  <c:v>1.2418</c:v>
                </c:pt>
                <c:pt idx="248">
                  <c:v>1.1866000000000001</c:v>
                </c:pt>
                <c:pt idx="249">
                  <c:v>1.198</c:v>
                </c:pt>
                <c:pt idx="250">
                  <c:v>1.1431</c:v>
                </c:pt>
                <c:pt idx="251">
                  <c:v>1.3587</c:v>
                </c:pt>
                <c:pt idx="252">
                  <c:v>1.3979999999999999</c:v>
                </c:pt>
                <c:pt idx="253">
                  <c:v>1.5293000000000001</c:v>
                </c:pt>
                <c:pt idx="254">
                  <c:v>1.5567</c:v>
                </c:pt>
                <c:pt idx="255">
                  <c:v>1.6163000000000001</c:v>
                </c:pt>
                <c:pt idx="256">
                  <c:v>1.5679000000000001</c:v>
                </c:pt>
                <c:pt idx="257">
                  <c:v>1.5144</c:v>
                </c:pt>
                <c:pt idx="258">
                  <c:v>1.5270999999999999</c:v>
                </c:pt>
                <c:pt idx="259">
                  <c:v>1.6014999999999999</c:v>
                </c:pt>
                <c:pt idx="260">
                  <c:v>1.5986</c:v>
                </c:pt>
                <c:pt idx="261">
                  <c:v>1.6597999999999999</c:v>
                </c:pt>
                <c:pt idx="262">
                  <c:v>1.6616</c:v>
                </c:pt>
                <c:pt idx="263">
                  <c:v>1.8230999999999999</c:v>
                </c:pt>
                <c:pt idx="264">
                  <c:v>1.85</c:v>
                </c:pt>
                <c:pt idx="265">
                  <c:v>1.8509</c:v>
                </c:pt>
                <c:pt idx="266">
                  <c:v>1.8749</c:v>
                </c:pt>
                <c:pt idx="267">
                  <c:v>1.92</c:v>
                </c:pt>
                <c:pt idx="268">
                  <c:v>1.9661</c:v>
                </c:pt>
                <c:pt idx="269">
                  <c:v>2.0070000000000001</c:v>
                </c:pt>
                <c:pt idx="270">
                  <c:v>2.0222000000000002</c:v>
                </c:pt>
                <c:pt idx="271">
                  <c:v>2.0379</c:v>
                </c:pt>
                <c:pt idx="272">
                  <c:v>2.0644</c:v>
                </c:pt>
                <c:pt idx="273">
                  <c:v>2.1006999999999998</c:v>
                </c:pt>
                <c:pt idx="274">
                  <c:v>2.0853000000000002</c:v>
                </c:pt>
                <c:pt idx="275">
                  <c:v>2.0926</c:v>
                </c:pt>
                <c:pt idx="276">
                  <c:v>1.9783999999999999</c:v>
                </c:pt>
                <c:pt idx="277">
                  <c:v>1.9690000000000001</c:v>
                </c:pt>
                <c:pt idx="278">
                  <c:v>1.9772000000000001</c:v>
                </c:pt>
                <c:pt idx="279">
                  <c:v>1.9984</c:v>
                </c:pt>
                <c:pt idx="280">
                  <c:v>1.98</c:v>
                </c:pt>
                <c:pt idx="281">
                  <c:v>1.9552</c:v>
                </c:pt>
                <c:pt idx="282">
                  <c:v>1.9833000000000001</c:v>
                </c:pt>
                <c:pt idx="283">
                  <c:v>1.998</c:v>
                </c:pt>
                <c:pt idx="284">
                  <c:v>1.95</c:v>
                </c:pt>
                <c:pt idx="285">
                  <c:v>1.8207</c:v>
                </c:pt>
                <c:pt idx="286">
                  <c:v>1.8388</c:v>
                </c:pt>
                <c:pt idx="287">
                  <c:v>1.8631</c:v>
                </c:pt>
                <c:pt idx="288">
                  <c:v>1.885</c:v>
                </c:pt>
                <c:pt idx="289">
                  <c:v>1.9498</c:v>
                </c:pt>
                <c:pt idx="290">
                  <c:v>2.0121000000000002</c:v>
                </c:pt>
                <c:pt idx="291">
                  <c:v>1.9482999999999999</c:v>
                </c:pt>
                <c:pt idx="292">
                  <c:v>1.8979999999999999</c:v>
                </c:pt>
                <c:pt idx="293">
                  <c:v>1.9185000000000001</c:v>
                </c:pt>
                <c:pt idx="294">
                  <c:v>1.9287000000000001</c:v>
                </c:pt>
                <c:pt idx="295">
                  <c:v>1.8897999999999999</c:v>
                </c:pt>
                <c:pt idx="296">
                  <c:v>1.8653</c:v>
                </c:pt>
                <c:pt idx="297">
                  <c:v>1.8825000000000001</c:v>
                </c:pt>
                <c:pt idx="298">
                  <c:v>1.9037999999999999</c:v>
                </c:pt>
                <c:pt idx="299">
                  <c:v>1.873</c:v>
                </c:pt>
                <c:pt idx="300">
                  <c:v>1.8101</c:v>
                </c:pt>
                <c:pt idx="301">
                  <c:v>1.7661</c:v>
                </c:pt>
                <c:pt idx="302">
                  <c:v>1.7474000000000001</c:v>
                </c:pt>
                <c:pt idx="303">
                  <c:v>1.714</c:v>
                </c:pt>
                <c:pt idx="304">
                  <c:v>1.7493000000000001</c:v>
                </c:pt>
                <c:pt idx="305">
                  <c:v>1.8203</c:v>
                </c:pt>
                <c:pt idx="306">
                  <c:v>1.8596999999999999</c:v>
                </c:pt>
                <c:pt idx="307">
                  <c:v>1.8245</c:v>
                </c:pt>
                <c:pt idx="308">
                  <c:v>1.7697000000000001</c:v>
                </c:pt>
                <c:pt idx="309">
                  <c:v>1.8294999999999999</c:v>
                </c:pt>
                <c:pt idx="310">
                  <c:v>1.8399000000000001</c:v>
                </c:pt>
                <c:pt idx="311">
                  <c:v>1.8503000000000001</c:v>
                </c:pt>
                <c:pt idx="312">
                  <c:v>1.8529</c:v>
                </c:pt>
                <c:pt idx="313">
                  <c:v>1.8149</c:v>
                </c:pt>
              </c:numCache>
            </c:numRef>
          </c:val>
          <c:smooth val="0"/>
          <c:extLst>
            <c:ext xmlns:c16="http://schemas.microsoft.com/office/drawing/2014/chart" uri="{C3380CC4-5D6E-409C-BE32-E72D297353CC}">
              <c16:uniqueId val="{00000000-C29F-481C-9C9F-A95DCAA1EE7F}"/>
            </c:ext>
          </c:extLst>
        </c:ser>
        <c:ser>
          <c:idx val="1"/>
          <c:order val="1"/>
          <c:tx>
            <c:strRef>
              <c:f>Sheet1!$C$1</c:f>
              <c:strCache>
                <c:ptCount val="1"/>
                <c:pt idx="0">
                  <c:v>US 10YR BE</c:v>
                </c:pt>
              </c:strCache>
            </c:strRef>
          </c:tx>
          <c:spPr>
            <a:ln w="28575" cap="rnd">
              <a:solidFill>
                <a:schemeClr val="accent2"/>
              </a:solidFill>
              <a:round/>
            </a:ln>
            <a:effectLst/>
          </c:spPr>
          <c:marker>
            <c:symbol val="none"/>
          </c:marker>
          <c:cat>
            <c:numRef>
              <c:f>Sheet1!$A$2:$A$315</c:f>
              <c:numCache>
                <c:formatCode>m/d/yyyy</c:formatCode>
                <c:ptCount val="314"/>
                <c:pt idx="0">
                  <c:v>43735</c:v>
                </c:pt>
                <c:pt idx="1">
                  <c:v>43728</c:v>
                </c:pt>
                <c:pt idx="2">
                  <c:v>43721</c:v>
                </c:pt>
                <c:pt idx="3">
                  <c:v>43714</c:v>
                </c:pt>
                <c:pt idx="4">
                  <c:v>43707</c:v>
                </c:pt>
                <c:pt idx="5">
                  <c:v>43700</c:v>
                </c:pt>
                <c:pt idx="6">
                  <c:v>43693</c:v>
                </c:pt>
                <c:pt idx="7">
                  <c:v>43686</c:v>
                </c:pt>
                <c:pt idx="8">
                  <c:v>43679</c:v>
                </c:pt>
                <c:pt idx="9">
                  <c:v>43672</c:v>
                </c:pt>
                <c:pt idx="10">
                  <c:v>43665</c:v>
                </c:pt>
                <c:pt idx="11">
                  <c:v>43658</c:v>
                </c:pt>
                <c:pt idx="12">
                  <c:v>43651</c:v>
                </c:pt>
                <c:pt idx="13">
                  <c:v>43644</c:v>
                </c:pt>
                <c:pt idx="14">
                  <c:v>43637</c:v>
                </c:pt>
                <c:pt idx="15">
                  <c:v>43630</c:v>
                </c:pt>
                <c:pt idx="16">
                  <c:v>43623</c:v>
                </c:pt>
                <c:pt idx="17">
                  <c:v>43616</c:v>
                </c:pt>
                <c:pt idx="18">
                  <c:v>43609</c:v>
                </c:pt>
                <c:pt idx="19">
                  <c:v>43602</c:v>
                </c:pt>
                <c:pt idx="20">
                  <c:v>43595</c:v>
                </c:pt>
                <c:pt idx="21">
                  <c:v>43588</c:v>
                </c:pt>
                <c:pt idx="22">
                  <c:v>43581</c:v>
                </c:pt>
                <c:pt idx="23">
                  <c:v>43574</c:v>
                </c:pt>
                <c:pt idx="24">
                  <c:v>43567</c:v>
                </c:pt>
                <c:pt idx="25">
                  <c:v>43560</c:v>
                </c:pt>
                <c:pt idx="26">
                  <c:v>43553</c:v>
                </c:pt>
                <c:pt idx="27">
                  <c:v>43546</c:v>
                </c:pt>
                <c:pt idx="28">
                  <c:v>43539</c:v>
                </c:pt>
                <c:pt idx="29">
                  <c:v>43532</c:v>
                </c:pt>
                <c:pt idx="30">
                  <c:v>43525</c:v>
                </c:pt>
                <c:pt idx="31">
                  <c:v>43518</c:v>
                </c:pt>
                <c:pt idx="32">
                  <c:v>43511</c:v>
                </c:pt>
                <c:pt idx="33">
                  <c:v>43504</c:v>
                </c:pt>
                <c:pt idx="34">
                  <c:v>43497</c:v>
                </c:pt>
                <c:pt idx="35">
                  <c:v>43490</c:v>
                </c:pt>
                <c:pt idx="36">
                  <c:v>43483</c:v>
                </c:pt>
                <c:pt idx="37">
                  <c:v>43476</c:v>
                </c:pt>
                <c:pt idx="38">
                  <c:v>43469</c:v>
                </c:pt>
                <c:pt idx="39">
                  <c:v>43462</c:v>
                </c:pt>
                <c:pt idx="40">
                  <c:v>43455</c:v>
                </c:pt>
                <c:pt idx="41">
                  <c:v>43448</c:v>
                </c:pt>
                <c:pt idx="42">
                  <c:v>43441</c:v>
                </c:pt>
                <c:pt idx="43">
                  <c:v>43434</c:v>
                </c:pt>
                <c:pt idx="44">
                  <c:v>43427</c:v>
                </c:pt>
                <c:pt idx="45">
                  <c:v>43420</c:v>
                </c:pt>
                <c:pt idx="46">
                  <c:v>43413</c:v>
                </c:pt>
                <c:pt idx="47">
                  <c:v>43406</c:v>
                </c:pt>
                <c:pt idx="48">
                  <c:v>43399</c:v>
                </c:pt>
                <c:pt idx="49">
                  <c:v>43392</c:v>
                </c:pt>
                <c:pt idx="50">
                  <c:v>43385</c:v>
                </c:pt>
                <c:pt idx="51">
                  <c:v>43378</c:v>
                </c:pt>
                <c:pt idx="52">
                  <c:v>43371</c:v>
                </c:pt>
                <c:pt idx="53">
                  <c:v>43364</c:v>
                </c:pt>
                <c:pt idx="54">
                  <c:v>43357</c:v>
                </c:pt>
                <c:pt idx="55">
                  <c:v>43350</c:v>
                </c:pt>
                <c:pt idx="56">
                  <c:v>43343</c:v>
                </c:pt>
                <c:pt idx="57">
                  <c:v>43336</c:v>
                </c:pt>
                <c:pt idx="58">
                  <c:v>43329</c:v>
                </c:pt>
                <c:pt idx="59">
                  <c:v>43322</c:v>
                </c:pt>
                <c:pt idx="60">
                  <c:v>43315</c:v>
                </c:pt>
                <c:pt idx="61">
                  <c:v>43308</c:v>
                </c:pt>
                <c:pt idx="62">
                  <c:v>43301</c:v>
                </c:pt>
                <c:pt idx="63">
                  <c:v>43294</c:v>
                </c:pt>
                <c:pt idx="64">
                  <c:v>43287</c:v>
                </c:pt>
                <c:pt idx="65">
                  <c:v>43280</c:v>
                </c:pt>
                <c:pt idx="66">
                  <c:v>43273</c:v>
                </c:pt>
                <c:pt idx="67">
                  <c:v>43266</c:v>
                </c:pt>
                <c:pt idx="68">
                  <c:v>43259</c:v>
                </c:pt>
                <c:pt idx="69">
                  <c:v>43252</c:v>
                </c:pt>
                <c:pt idx="70">
                  <c:v>43245</c:v>
                </c:pt>
                <c:pt idx="71">
                  <c:v>43238</c:v>
                </c:pt>
                <c:pt idx="72">
                  <c:v>43231</c:v>
                </c:pt>
                <c:pt idx="73">
                  <c:v>43224</c:v>
                </c:pt>
                <c:pt idx="74">
                  <c:v>43217</c:v>
                </c:pt>
                <c:pt idx="75">
                  <c:v>43210</c:v>
                </c:pt>
                <c:pt idx="76">
                  <c:v>43203</c:v>
                </c:pt>
                <c:pt idx="77">
                  <c:v>43196</c:v>
                </c:pt>
                <c:pt idx="78">
                  <c:v>43189</c:v>
                </c:pt>
                <c:pt idx="79">
                  <c:v>43182</c:v>
                </c:pt>
                <c:pt idx="80">
                  <c:v>43175</c:v>
                </c:pt>
                <c:pt idx="81">
                  <c:v>43168</c:v>
                </c:pt>
                <c:pt idx="82">
                  <c:v>43161</c:v>
                </c:pt>
                <c:pt idx="83">
                  <c:v>43154</c:v>
                </c:pt>
                <c:pt idx="84">
                  <c:v>43147</c:v>
                </c:pt>
                <c:pt idx="85">
                  <c:v>43140</c:v>
                </c:pt>
                <c:pt idx="86">
                  <c:v>43133</c:v>
                </c:pt>
                <c:pt idx="87">
                  <c:v>43126</c:v>
                </c:pt>
                <c:pt idx="88">
                  <c:v>43119</c:v>
                </c:pt>
                <c:pt idx="89">
                  <c:v>43112</c:v>
                </c:pt>
                <c:pt idx="90">
                  <c:v>43105</c:v>
                </c:pt>
                <c:pt idx="91">
                  <c:v>43098</c:v>
                </c:pt>
                <c:pt idx="92">
                  <c:v>43091</c:v>
                </c:pt>
                <c:pt idx="93">
                  <c:v>43084</c:v>
                </c:pt>
                <c:pt idx="94">
                  <c:v>43077</c:v>
                </c:pt>
                <c:pt idx="95">
                  <c:v>43070</c:v>
                </c:pt>
                <c:pt idx="96">
                  <c:v>43063</c:v>
                </c:pt>
                <c:pt idx="97">
                  <c:v>43056</c:v>
                </c:pt>
                <c:pt idx="98">
                  <c:v>43049</c:v>
                </c:pt>
                <c:pt idx="99">
                  <c:v>43042</c:v>
                </c:pt>
                <c:pt idx="100">
                  <c:v>43035</c:v>
                </c:pt>
                <c:pt idx="101">
                  <c:v>43028</c:v>
                </c:pt>
                <c:pt idx="102">
                  <c:v>43021</c:v>
                </c:pt>
                <c:pt idx="103">
                  <c:v>43014</c:v>
                </c:pt>
                <c:pt idx="104">
                  <c:v>43007</c:v>
                </c:pt>
                <c:pt idx="105">
                  <c:v>43000</c:v>
                </c:pt>
                <c:pt idx="106">
                  <c:v>42993</c:v>
                </c:pt>
                <c:pt idx="107">
                  <c:v>42986</c:v>
                </c:pt>
                <c:pt idx="108">
                  <c:v>42979</c:v>
                </c:pt>
                <c:pt idx="109">
                  <c:v>42972</c:v>
                </c:pt>
                <c:pt idx="110">
                  <c:v>42965</c:v>
                </c:pt>
                <c:pt idx="111">
                  <c:v>42958</c:v>
                </c:pt>
                <c:pt idx="112">
                  <c:v>42951</c:v>
                </c:pt>
                <c:pt idx="113">
                  <c:v>42944</c:v>
                </c:pt>
                <c:pt idx="114">
                  <c:v>42937</c:v>
                </c:pt>
                <c:pt idx="115">
                  <c:v>42930</c:v>
                </c:pt>
                <c:pt idx="116">
                  <c:v>42923</c:v>
                </c:pt>
                <c:pt idx="117">
                  <c:v>42916</c:v>
                </c:pt>
                <c:pt idx="118">
                  <c:v>42909</c:v>
                </c:pt>
                <c:pt idx="119">
                  <c:v>42902</c:v>
                </c:pt>
                <c:pt idx="120">
                  <c:v>42895</c:v>
                </c:pt>
                <c:pt idx="121">
                  <c:v>42888</c:v>
                </c:pt>
                <c:pt idx="122">
                  <c:v>42881</c:v>
                </c:pt>
                <c:pt idx="123">
                  <c:v>42874</c:v>
                </c:pt>
                <c:pt idx="124">
                  <c:v>42867</c:v>
                </c:pt>
                <c:pt idx="125">
                  <c:v>42860</c:v>
                </c:pt>
                <c:pt idx="126">
                  <c:v>42853</c:v>
                </c:pt>
                <c:pt idx="127">
                  <c:v>42846</c:v>
                </c:pt>
                <c:pt idx="128">
                  <c:v>42839</c:v>
                </c:pt>
                <c:pt idx="129">
                  <c:v>42832</c:v>
                </c:pt>
                <c:pt idx="130">
                  <c:v>42825</c:v>
                </c:pt>
                <c:pt idx="131">
                  <c:v>42818</c:v>
                </c:pt>
                <c:pt idx="132">
                  <c:v>42811</c:v>
                </c:pt>
                <c:pt idx="133">
                  <c:v>42804</c:v>
                </c:pt>
                <c:pt idx="134">
                  <c:v>42797</c:v>
                </c:pt>
                <c:pt idx="135">
                  <c:v>42790</c:v>
                </c:pt>
                <c:pt idx="136">
                  <c:v>42783</c:v>
                </c:pt>
                <c:pt idx="137">
                  <c:v>42776</c:v>
                </c:pt>
                <c:pt idx="138">
                  <c:v>42769</c:v>
                </c:pt>
                <c:pt idx="139">
                  <c:v>42762</c:v>
                </c:pt>
                <c:pt idx="140">
                  <c:v>42755</c:v>
                </c:pt>
                <c:pt idx="141">
                  <c:v>42748</c:v>
                </c:pt>
                <c:pt idx="142">
                  <c:v>42741</c:v>
                </c:pt>
                <c:pt idx="143">
                  <c:v>42734</c:v>
                </c:pt>
                <c:pt idx="144">
                  <c:v>42727</c:v>
                </c:pt>
                <c:pt idx="145">
                  <c:v>42720</c:v>
                </c:pt>
                <c:pt idx="146">
                  <c:v>42713</c:v>
                </c:pt>
                <c:pt idx="147">
                  <c:v>42706</c:v>
                </c:pt>
                <c:pt idx="148">
                  <c:v>42699</c:v>
                </c:pt>
                <c:pt idx="149">
                  <c:v>42692</c:v>
                </c:pt>
                <c:pt idx="150">
                  <c:v>42685</c:v>
                </c:pt>
                <c:pt idx="151">
                  <c:v>42678</c:v>
                </c:pt>
                <c:pt idx="152">
                  <c:v>42671</c:v>
                </c:pt>
                <c:pt idx="153">
                  <c:v>42664</c:v>
                </c:pt>
                <c:pt idx="154">
                  <c:v>42657</c:v>
                </c:pt>
                <c:pt idx="155">
                  <c:v>42650</c:v>
                </c:pt>
                <c:pt idx="156">
                  <c:v>42643</c:v>
                </c:pt>
                <c:pt idx="157">
                  <c:v>42636</c:v>
                </c:pt>
                <c:pt idx="158">
                  <c:v>42629</c:v>
                </c:pt>
                <c:pt idx="159">
                  <c:v>42622</c:v>
                </c:pt>
                <c:pt idx="160">
                  <c:v>42615</c:v>
                </c:pt>
                <c:pt idx="161">
                  <c:v>42608</c:v>
                </c:pt>
                <c:pt idx="162">
                  <c:v>42601</c:v>
                </c:pt>
                <c:pt idx="163">
                  <c:v>42594</c:v>
                </c:pt>
                <c:pt idx="164">
                  <c:v>42587</c:v>
                </c:pt>
                <c:pt idx="165">
                  <c:v>42580</c:v>
                </c:pt>
                <c:pt idx="166">
                  <c:v>42573</c:v>
                </c:pt>
                <c:pt idx="167">
                  <c:v>42566</c:v>
                </c:pt>
                <c:pt idx="168">
                  <c:v>42559</c:v>
                </c:pt>
                <c:pt idx="169">
                  <c:v>42552</c:v>
                </c:pt>
                <c:pt idx="170">
                  <c:v>42545</c:v>
                </c:pt>
                <c:pt idx="171">
                  <c:v>42538</c:v>
                </c:pt>
                <c:pt idx="172">
                  <c:v>42531</c:v>
                </c:pt>
                <c:pt idx="173">
                  <c:v>42524</c:v>
                </c:pt>
                <c:pt idx="174">
                  <c:v>42517</c:v>
                </c:pt>
                <c:pt idx="175">
                  <c:v>42510</c:v>
                </c:pt>
                <c:pt idx="176">
                  <c:v>42503</c:v>
                </c:pt>
                <c:pt idx="177">
                  <c:v>42496</c:v>
                </c:pt>
                <c:pt idx="178">
                  <c:v>42489</c:v>
                </c:pt>
                <c:pt idx="179">
                  <c:v>42482</c:v>
                </c:pt>
                <c:pt idx="180">
                  <c:v>42475</c:v>
                </c:pt>
                <c:pt idx="181">
                  <c:v>42468</c:v>
                </c:pt>
                <c:pt idx="182">
                  <c:v>42461</c:v>
                </c:pt>
                <c:pt idx="183">
                  <c:v>42454</c:v>
                </c:pt>
                <c:pt idx="184">
                  <c:v>42447</c:v>
                </c:pt>
                <c:pt idx="185">
                  <c:v>42440</c:v>
                </c:pt>
                <c:pt idx="186">
                  <c:v>42433</c:v>
                </c:pt>
                <c:pt idx="187">
                  <c:v>42426</c:v>
                </c:pt>
                <c:pt idx="188">
                  <c:v>42419</c:v>
                </c:pt>
                <c:pt idx="189">
                  <c:v>42412</c:v>
                </c:pt>
                <c:pt idx="190">
                  <c:v>42405</c:v>
                </c:pt>
                <c:pt idx="191">
                  <c:v>42398</c:v>
                </c:pt>
                <c:pt idx="192">
                  <c:v>42391</c:v>
                </c:pt>
                <c:pt idx="193">
                  <c:v>42384</c:v>
                </c:pt>
                <c:pt idx="194">
                  <c:v>42377</c:v>
                </c:pt>
                <c:pt idx="195">
                  <c:v>42370</c:v>
                </c:pt>
                <c:pt idx="196">
                  <c:v>42363</c:v>
                </c:pt>
                <c:pt idx="197">
                  <c:v>42356</c:v>
                </c:pt>
                <c:pt idx="198">
                  <c:v>42349</c:v>
                </c:pt>
                <c:pt idx="199">
                  <c:v>42342</c:v>
                </c:pt>
                <c:pt idx="200">
                  <c:v>42335</c:v>
                </c:pt>
                <c:pt idx="201">
                  <c:v>42328</c:v>
                </c:pt>
                <c:pt idx="202">
                  <c:v>42321</c:v>
                </c:pt>
                <c:pt idx="203">
                  <c:v>42314</c:v>
                </c:pt>
                <c:pt idx="204">
                  <c:v>42307</c:v>
                </c:pt>
                <c:pt idx="205">
                  <c:v>42300</c:v>
                </c:pt>
                <c:pt idx="206">
                  <c:v>42293</c:v>
                </c:pt>
                <c:pt idx="207">
                  <c:v>42286</c:v>
                </c:pt>
                <c:pt idx="208">
                  <c:v>42279</c:v>
                </c:pt>
                <c:pt idx="209">
                  <c:v>42272</c:v>
                </c:pt>
                <c:pt idx="210">
                  <c:v>42265</c:v>
                </c:pt>
                <c:pt idx="211">
                  <c:v>42258</c:v>
                </c:pt>
                <c:pt idx="212">
                  <c:v>42251</c:v>
                </c:pt>
                <c:pt idx="213">
                  <c:v>42244</c:v>
                </c:pt>
                <c:pt idx="214">
                  <c:v>42237</c:v>
                </c:pt>
                <c:pt idx="215">
                  <c:v>42230</c:v>
                </c:pt>
                <c:pt idx="216">
                  <c:v>42223</c:v>
                </c:pt>
                <c:pt idx="217">
                  <c:v>42216</c:v>
                </c:pt>
                <c:pt idx="218">
                  <c:v>42209</c:v>
                </c:pt>
                <c:pt idx="219">
                  <c:v>42202</c:v>
                </c:pt>
                <c:pt idx="220">
                  <c:v>42195</c:v>
                </c:pt>
                <c:pt idx="221">
                  <c:v>42188</c:v>
                </c:pt>
                <c:pt idx="222">
                  <c:v>42181</c:v>
                </c:pt>
                <c:pt idx="223">
                  <c:v>42174</c:v>
                </c:pt>
                <c:pt idx="224">
                  <c:v>42167</c:v>
                </c:pt>
                <c:pt idx="225">
                  <c:v>42160</c:v>
                </c:pt>
                <c:pt idx="226">
                  <c:v>42153</c:v>
                </c:pt>
                <c:pt idx="227">
                  <c:v>42146</c:v>
                </c:pt>
                <c:pt idx="228">
                  <c:v>42139</c:v>
                </c:pt>
                <c:pt idx="229">
                  <c:v>42132</c:v>
                </c:pt>
                <c:pt idx="230">
                  <c:v>42125</c:v>
                </c:pt>
                <c:pt idx="231">
                  <c:v>42118</c:v>
                </c:pt>
                <c:pt idx="232">
                  <c:v>42111</c:v>
                </c:pt>
                <c:pt idx="233">
                  <c:v>42104</c:v>
                </c:pt>
                <c:pt idx="234">
                  <c:v>42097</c:v>
                </c:pt>
                <c:pt idx="235">
                  <c:v>42090</c:v>
                </c:pt>
                <c:pt idx="236">
                  <c:v>42083</c:v>
                </c:pt>
                <c:pt idx="237">
                  <c:v>42076</c:v>
                </c:pt>
                <c:pt idx="238">
                  <c:v>42069</c:v>
                </c:pt>
                <c:pt idx="239">
                  <c:v>42062</c:v>
                </c:pt>
                <c:pt idx="240">
                  <c:v>42055</c:v>
                </c:pt>
                <c:pt idx="241">
                  <c:v>42048</c:v>
                </c:pt>
                <c:pt idx="242">
                  <c:v>42041</c:v>
                </c:pt>
                <c:pt idx="243">
                  <c:v>42034</c:v>
                </c:pt>
                <c:pt idx="244">
                  <c:v>42027</c:v>
                </c:pt>
                <c:pt idx="245">
                  <c:v>42020</c:v>
                </c:pt>
                <c:pt idx="246">
                  <c:v>42013</c:v>
                </c:pt>
                <c:pt idx="247">
                  <c:v>42006</c:v>
                </c:pt>
                <c:pt idx="248">
                  <c:v>41999</c:v>
                </c:pt>
                <c:pt idx="249">
                  <c:v>41992</c:v>
                </c:pt>
                <c:pt idx="250">
                  <c:v>41985</c:v>
                </c:pt>
                <c:pt idx="251">
                  <c:v>41978</c:v>
                </c:pt>
                <c:pt idx="252">
                  <c:v>41971</c:v>
                </c:pt>
                <c:pt idx="253">
                  <c:v>41964</c:v>
                </c:pt>
                <c:pt idx="254">
                  <c:v>41957</c:v>
                </c:pt>
                <c:pt idx="255">
                  <c:v>41950</c:v>
                </c:pt>
                <c:pt idx="256">
                  <c:v>41943</c:v>
                </c:pt>
                <c:pt idx="257">
                  <c:v>41936</c:v>
                </c:pt>
                <c:pt idx="258">
                  <c:v>41929</c:v>
                </c:pt>
                <c:pt idx="259">
                  <c:v>41922</c:v>
                </c:pt>
                <c:pt idx="260">
                  <c:v>41915</c:v>
                </c:pt>
                <c:pt idx="261">
                  <c:v>41908</c:v>
                </c:pt>
                <c:pt idx="262">
                  <c:v>41901</c:v>
                </c:pt>
                <c:pt idx="263">
                  <c:v>41894</c:v>
                </c:pt>
                <c:pt idx="264">
                  <c:v>41887</c:v>
                </c:pt>
                <c:pt idx="265">
                  <c:v>41880</c:v>
                </c:pt>
                <c:pt idx="266">
                  <c:v>41873</c:v>
                </c:pt>
                <c:pt idx="267">
                  <c:v>41866</c:v>
                </c:pt>
                <c:pt idx="268">
                  <c:v>41859</c:v>
                </c:pt>
                <c:pt idx="269">
                  <c:v>41852</c:v>
                </c:pt>
                <c:pt idx="270">
                  <c:v>41845</c:v>
                </c:pt>
                <c:pt idx="271">
                  <c:v>41838</c:v>
                </c:pt>
                <c:pt idx="272">
                  <c:v>41831</c:v>
                </c:pt>
                <c:pt idx="273">
                  <c:v>41824</c:v>
                </c:pt>
                <c:pt idx="274">
                  <c:v>41817</c:v>
                </c:pt>
                <c:pt idx="275">
                  <c:v>41810</c:v>
                </c:pt>
                <c:pt idx="276">
                  <c:v>41803</c:v>
                </c:pt>
                <c:pt idx="277">
                  <c:v>41796</c:v>
                </c:pt>
                <c:pt idx="278">
                  <c:v>41789</c:v>
                </c:pt>
                <c:pt idx="279">
                  <c:v>41782</c:v>
                </c:pt>
                <c:pt idx="280">
                  <c:v>41775</c:v>
                </c:pt>
                <c:pt idx="281">
                  <c:v>41768</c:v>
                </c:pt>
                <c:pt idx="282">
                  <c:v>41761</c:v>
                </c:pt>
                <c:pt idx="283">
                  <c:v>41754</c:v>
                </c:pt>
                <c:pt idx="284">
                  <c:v>41747</c:v>
                </c:pt>
                <c:pt idx="285">
                  <c:v>41740</c:v>
                </c:pt>
                <c:pt idx="286">
                  <c:v>41733</c:v>
                </c:pt>
                <c:pt idx="287">
                  <c:v>41726</c:v>
                </c:pt>
                <c:pt idx="288">
                  <c:v>41719</c:v>
                </c:pt>
                <c:pt idx="289">
                  <c:v>41712</c:v>
                </c:pt>
                <c:pt idx="290">
                  <c:v>41705</c:v>
                </c:pt>
                <c:pt idx="291">
                  <c:v>41698</c:v>
                </c:pt>
                <c:pt idx="292">
                  <c:v>41691</c:v>
                </c:pt>
                <c:pt idx="293">
                  <c:v>41684</c:v>
                </c:pt>
                <c:pt idx="294">
                  <c:v>41677</c:v>
                </c:pt>
                <c:pt idx="295">
                  <c:v>41670</c:v>
                </c:pt>
                <c:pt idx="296">
                  <c:v>41663</c:v>
                </c:pt>
                <c:pt idx="297">
                  <c:v>41656</c:v>
                </c:pt>
                <c:pt idx="298">
                  <c:v>41649</c:v>
                </c:pt>
                <c:pt idx="299">
                  <c:v>41642</c:v>
                </c:pt>
                <c:pt idx="300">
                  <c:v>41635</c:v>
                </c:pt>
                <c:pt idx="301">
                  <c:v>41628</c:v>
                </c:pt>
                <c:pt idx="302">
                  <c:v>41621</c:v>
                </c:pt>
                <c:pt idx="303">
                  <c:v>41614</c:v>
                </c:pt>
                <c:pt idx="304">
                  <c:v>41607</c:v>
                </c:pt>
                <c:pt idx="305">
                  <c:v>41600</c:v>
                </c:pt>
                <c:pt idx="306">
                  <c:v>41593</c:v>
                </c:pt>
                <c:pt idx="307">
                  <c:v>41586</c:v>
                </c:pt>
                <c:pt idx="308">
                  <c:v>41579</c:v>
                </c:pt>
                <c:pt idx="309">
                  <c:v>41572</c:v>
                </c:pt>
                <c:pt idx="310">
                  <c:v>41565</c:v>
                </c:pt>
                <c:pt idx="311">
                  <c:v>41558</c:v>
                </c:pt>
                <c:pt idx="312">
                  <c:v>41551</c:v>
                </c:pt>
                <c:pt idx="313">
                  <c:v>41544</c:v>
                </c:pt>
              </c:numCache>
            </c:numRef>
          </c:cat>
          <c:val>
            <c:numRef>
              <c:f>Sheet1!$C$2:$C$315</c:f>
              <c:numCache>
                <c:formatCode>General</c:formatCode>
                <c:ptCount val="314"/>
                <c:pt idx="0">
                  <c:v>1.5333000000000001</c:v>
                </c:pt>
                <c:pt idx="1">
                  <c:v>1.6066</c:v>
                </c:pt>
                <c:pt idx="2">
                  <c:v>1.6773</c:v>
                </c:pt>
                <c:pt idx="3">
                  <c:v>1.5508</c:v>
                </c:pt>
                <c:pt idx="4">
                  <c:v>1.5417000000000001</c:v>
                </c:pt>
                <c:pt idx="5">
                  <c:v>1.5419</c:v>
                </c:pt>
                <c:pt idx="6">
                  <c:v>1.55</c:v>
                </c:pt>
                <c:pt idx="7">
                  <c:v>1.6539999999999999</c:v>
                </c:pt>
                <c:pt idx="8">
                  <c:v>1.6575</c:v>
                </c:pt>
                <c:pt idx="9">
                  <c:v>1.7794000000000001</c:v>
                </c:pt>
                <c:pt idx="10">
                  <c:v>1.7908999999999999</c:v>
                </c:pt>
                <c:pt idx="11">
                  <c:v>1.7756000000000001</c:v>
                </c:pt>
                <c:pt idx="12">
                  <c:v>1.6995</c:v>
                </c:pt>
                <c:pt idx="13">
                  <c:v>1.7002999999999999</c:v>
                </c:pt>
                <c:pt idx="14">
                  <c:v>1.7350000000000001</c:v>
                </c:pt>
                <c:pt idx="15">
                  <c:v>1.6398999999999999</c:v>
                </c:pt>
                <c:pt idx="16">
                  <c:v>1.7494000000000001</c:v>
                </c:pt>
                <c:pt idx="17">
                  <c:v>1.742</c:v>
                </c:pt>
                <c:pt idx="18">
                  <c:v>1.7709999999999999</c:v>
                </c:pt>
                <c:pt idx="19">
                  <c:v>1.8244</c:v>
                </c:pt>
                <c:pt idx="20">
                  <c:v>1.8858999999999999</c:v>
                </c:pt>
                <c:pt idx="21">
                  <c:v>1.9108000000000001</c:v>
                </c:pt>
                <c:pt idx="22">
                  <c:v>1.9712000000000001</c:v>
                </c:pt>
                <c:pt idx="23">
                  <c:v>1.9510000000000001</c:v>
                </c:pt>
                <c:pt idx="24">
                  <c:v>1.9637</c:v>
                </c:pt>
                <c:pt idx="25">
                  <c:v>1.9117</c:v>
                </c:pt>
                <c:pt idx="26">
                  <c:v>1.8749</c:v>
                </c:pt>
                <c:pt idx="27">
                  <c:v>1.9047000000000001</c:v>
                </c:pt>
                <c:pt idx="28">
                  <c:v>1.9448000000000001</c:v>
                </c:pt>
                <c:pt idx="29">
                  <c:v>1.9027000000000001</c:v>
                </c:pt>
                <c:pt idx="30">
                  <c:v>1.9582999999999999</c:v>
                </c:pt>
                <c:pt idx="31">
                  <c:v>1.9222999999999999</c:v>
                </c:pt>
                <c:pt idx="32">
                  <c:v>1.865</c:v>
                </c:pt>
                <c:pt idx="33">
                  <c:v>1.8275999999999999</c:v>
                </c:pt>
                <c:pt idx="34">
                  <c:v>1.8715999999999999</c:v>
                </c:pt>
                <c:pt idx="35">
                  <c:v>1.7833000000000001</c:v>
                </c:pt>
                <c:pt idx="36">
                  <c:v>1.8234999999999999</c:v>
                </c:pt>
                <c:pt idx="37">
                  <c:v>1.8301000000000001</c:v>
                </c:pt>
                <c:pt idx="38">
                  <c:v>1.7609999999999999</c:v>
                </c:pt>
                <c:pt idx="39">
                  <c:v>1.732</c:v>
                </c:pt>
                <c:pt idx="40">
                  <c:v>1.7650999999999999</c:v>
                </c:pt>
                <c:pt idx="41">
                  <c:v>1.8280000000000001</c:v>
                </c:pt>
                <c:pt idx="42">
                  <c:v>1.9041999999999999</c:v>
                </c:pt>
                <c:pt idx="43">
                  <c:v>1.9686999999999999</c:v>
                </c:pt>
                <c:pt idx="44">
                  <c:v>1.9666999999999999</c:v>
                </c:pt>
                <c:pt idx="45">
                  <c:v>2.0287999999999999</c:v>
                </c:pt>
                <c:pt idx="46">
                  <c:v>2.0535000000000001</c:v>
                </c:pt>
                <c:pt idx="47">
                  <c:v>2.0608</c:v>
                </c:pt>
                <c:pt idx="48">
                  <c:v>2.0682999999999998</c:v>
                </c:pt>
                <c:pt idx="49">
                  <c:v>2.1145</c:v>
                </c:pt>
                <c:pt idx="50">
                  <c:v>2.1251000000000002</c:v>
                </c:pt>
                <c:pt idx="51">
                  <c:v>2.1722000000000001</c:v>
                </c:pt>
                <c:pt idx="52">
                  <c:v>2.1448999999999998</c:v>
                </c:pt>
                <c:pt idx="53">
                  <c:v>2.1535000000000002</c:v>
                </c:pt>
                <c:pt idx="54">
                  <c:v>2.1086999999999998</c:v>
                </c:pt>
                <c:pt idx="55">
                  <c:v>2.1065</c:v>
                </c:pt>
                <c:pt idx="56">
                  <c:v>2.0903</c:v>
                </c:pt>
                <c:pt idx="57">
                  <c:v>2.1013000000000002</c:v>
                </c:pt>
                <c:pt idx="58">
                  <c:v>2.0882000000000001</c:v>
                </c:pt>
                <c:pt idx="59">
                  <c:v>2.1002999999999998</c:v>
                </c:pt>
                <c:pt idx="60">
                  <c:v>2.1204999999999998</c:v>
                </c:pt>
                <c:pt idx="61">
                  <c:v>2.1265000000000001</c:v>
                </c:pt>
                <c:pt idx="62">
                  <c:v>2.1150000000000002</c:v>
                </c:pt>
                <c:pt idx="63">
                  <c:v>2.1196000000000002</c:v>
                </c:pt>
                <c:pt idx="64">
                  <c:v>2.1383000000000001</c:v>
                </c:pt>
                <c:pt idx="65">
                  <c:v>2.1284999999999998</c:v>
                </c:pt>
                <c:pt idx="66">
                  <c:v>2.1360999999999999</c:v>
                </c:pt>
                <c:pt idx="67">
                  <c:v>2.1284999999999998</c:v>
                </c:pt>
                <c:pt idx="68">
                  <c:v>2.1282000000000001</c:v>
                </c:pt>
                <c:pt idx="69">
                  <c:v>2.1126999999999998</c:v>
                </c:pt>
                <c:pt idx="70">
                  <c:v>2.1055000000000001</c:v>
                </c:pt>
                <c:pt idx="71">
                  <c:v>2.1699000000000002</c:v>
                </c:pt>
                <c:pt idx="72">
                  <c:v>2.1688999999999998</c:v>
                </c:pt>
                <c:pt idx="73">
                  <c:v>2.1623999999999999</c:v>
                </c:pt>
                <c:pt idx="74">
                  <c:v>2.1722000000000001</c:v>
                </c:pt>
                <c:pt idx="75">
                  <c:v>2.1821000000000002</c:v>
                </c:pt>
                <c:pt idx="76">
                  <c:v>2.1425000000000001</c:v>
                </c:pt>
                <c:pt idx="77">
                  <c:v>2.0779999999999998</c:v>
                </c:pt>
                <c:pt idx="78">
                  <c:v>2.0558999999999998</c:v>
                </c:pt>
                <c:pt idx="79">
                  <c:v>2.0745</c:v>
                </c:pt>
                <c:pt idx="80">
                  <c:v>2.0846</c:v>
                </c:pt>
                <c:pt idx="81">
                  <c:v>2.1255999999999999</c:v>
                </c:pt>
                <c:pt idx="82">
                  <c:v>2.1354000000000002</c:v>
                </c:pt>
                <c:pt idx="83">
                  <c:v>2.1263999999999998</c:v>
                </c:pt>
                <c:pt idx="84">
                  <c:v>2.0991</c:v>
                </c:pt>
                <c:pt idx="85">
                  <c:v>2.0668000000000002</c:v>
                </c:pt>
                <c:pt idx="86">
                  <c:v>2.1383000000000001</c:v>
                </c:pt>
                <c:pt idx="87">
                  <c:v>2.0901000000000001</c:v>
                </c:pt>
                <c:pt idx="88">
                  <c:v>2.0731999999999999</c:v>
                </c:pt>
                <c:pt idx="89">
                  <c:v>2.0238</c:v>
                </c:pt>
                <c:pt idx="90">
                  <c:v>2.0358999999999998</c:v>
                </c:pt>
                <c:pt idx="91">
                  <c:v>1.9834000000000001</c:v>
                </c:pt>
                <c:pt idx="92">
                  <c:v>1.9514</c:v>
                </c:pt>
                <c:pt idx="93">
                  <c:v>1.8949</c:v>
                </c:pt>
                <c:pt idx="94">
                  <c:v>1.8969</c:v>
                </c:pt>
                <c:pt idx="95">
                  <c:v>1.8851</c:v>
                </c:pt>
                <c:pt idx="96">
                  <c:v>1.8683000000000001</c:v>
                </c:pt>
                <c:pt idx="97">
                  <c:v>1.8857999999999999</c:v>
                </c:pt>
                <c:pt idx="98">
                  <c:v>1.9057999999999999</c:v>
                </c:pt>
                <c:pt idx="99">
                  <c:v>1.8701000000000001</c:v>
                </c:pt>
                <c:pt idx="100">
                  <c:v>1.8932</c:v>
                </c:pt>
                <c:pt idx="101">
                  <c:v>1.8723000000000001</c:v>
                </c:pt>
                <c:pt idx="102">
                  <c:v>1.8567</c:v>
                </c:pt>
                <c:pt idx="103">
                  <c:v>1.8740000000000001</c:v>
                </c:pt>
                <c:pt idx="104">
                  <c:v>1.8543000000000001</c:v>
                </c:pt>
                <c:pt idx="105">
                  <c:v>1.8526</c:v>
                </c:pt>
                <c:pt idx="106">
                  <c:v>1.8605</c:v>
                </c:pt>
                <c:pt idx="107">
                  <c:v>1.8084</c:v>
                </c:pt>
                <c:pt idx="108">
                  <c:v>1.7936000000000001</c:v>
                </c:pt>
                <c:pt idx="109">
                  <c:v>1.7549999999999999</c:v>
                </c:pt>
                <c:pt idx="110">
                  <c:v>1.7669999999999999</c:v>
                </c:pt>
                <c:pt idx="111">
                  <c:v>1.7958000000000001</c:v>
                </c:pt>
                <c:pt idx="112">
                  <c:v>1.7971999999999999</c:v>
                </c:pt>
                <c:pt idx="113">
                  <c:v>1.8230999999999999</c:v>
                </c:pt>
                <c:pt idx="114">
                  <c:v>1.7597</c:v>
                </c:pt>
                <c:pt idx="115">
                  <c:v>1.7713000000000001</c:v>
                </c:pt>
                <c:pt idx="116">
                  <c:v>1.7515000000000001</c:v>
                </c:pt>
                <c:pt idx="117">
                  <c:v>1.7369000000000001</c:v>
                </c:pt>
                <c:pt idx="118">
                  <c:v>1.71</c:v>
                </c:pt>
                <c:pt idx="119">
                  <c:v>1.6816</c:v>
                </c:pt>
                <c:pt idx="120">
                  <c:v>1.8015000000000001</c:v>
                </c:pt>
                <c:pt idx="121">
                  <c:v>1.8182</c:v>
                </c:pt>
                <c:pt idx="122">
                  <c:v>1.83</c:v>
                </c:pt>
                <c:pt idx="123">
                  <c:v>1.8483000000000001</c:v>
                </c:pt>
                <c:pt idx="124">
                  <c:v>1.865</c:v>
                </c:pt>
                <c:pt idx="125">
                  <c:v>1.8693</c:v>
                </c:pt>
                <c:pt idx="126">
                  <c:v>1.9209000000000001</c:v>
                </c:pt>
                <c:pt idx="127">
                  <c:v>1.8553999999999999</c:v>
                </c:pt>
                <c:pt idx="128">
                  <c:v>1.9256</c:v>
                </c:pt>
                <c:pt idx="129">
                  <c:v>1.9488000000000001</c:v>
                </c:pt>
                <c:pt idx="130">
                  <c:v>1.9847999999999999</c:v>
                </c:pt>
                <c:pt idx="131">
                  <c:v>1.9837</c:v>
                </c:pt>
                <c:pt idx="132">
                  <c:v>2.02</c:v>
                </c:pt>
                <c:pt idx="133">
                  <c:v>2.0162</c:v>
                </c:pt>
                <c:pt idx="134">
                  <c:v>2.044</c:v>
                </c:pt>
                <c:pt idx="135">
                  <c:v>2.0123000000000002</c:v>
                </c:pt>
                <c:pt idx="136">
                  <c:v>2.0175999999999998</c:v>
                </c:pt>
                <c:pt idx="137">
                  <c:v>2.0171000000000001</c:v>
                </c:pt>
                <c:pt idx="138">
                  <c:v>2.0457000000000001</c:v>
                </c:pt>
                <c:pt idx="139">
                  <c:v>2.0733999999999999</c:v>
                </c:pt>
                <c:pt idx="140">
                  <c:v>2.0366</c:v>
                </c:pt>
                <c:pt idx="141">
                  <c:v>2.0102000000000002</c:v>
                </c:pt>
                <c:pt idx="142">
                  <c:v>1.9856</c:v>
                </c:pt>
                <c:pt idx="143">
                  <c:v>1.9714</c:v>
                </c:pt>
                <c:pt idx="144">
                  <c:v>1.9954000000000001</c:v>
                </c:pt>
                <c:pt idx="145">
                  <c:v>1.8866000000000001</c:v>
                </c:pt>
                <c:pt idx="146">
                  <c:v>2.0034000000000001</c:v>
                </c:pt>
                <c:pt idx="147">
                  <c:v>1.9417</c:v>
                </c:pt>
                <c:pt idx="148">
                  <c:v>1.9323999999999999</c:v>
                </c:pt>
                <c:pt idx="149">
                  <c:v>1.9456</c:v>
                </c:pt>
                <c:pt idx="150">
                  <c:v>1.9097999999999999</c:v>
                </c:pt>
                <c:pt idx="151">
                  <c:v>1.6860999999999999</c:v>
                </c:pt>
                <c:pt idx="152">
                  <c:v>1.7383999999999999</c:v>
                </c:pt>
                <c:pt idx="153">
                  <c:v>1.6819</c:v>
                </c:pt>
                <c:pt idx="154">
                  <c:v>1.6756</c:v>
                </c:pt>
                <c:pt idx="155">
                  <c:v>1.6414</c:v>
                </c:pt>
                <c:pt idx="156">
                  <c:v>1.6101000000000001</c:v>
                </c:pt>
                <c:pt idx="157">
                  <c:v>1.5829</c:v>
                </c:pt>
                <c:pt idx="158">
                  <c:v>1.5219</c:v>
                </c:pt>
                <c:pt idx="159">
                  <c:v>1.5132000000000001</c:v>
                </c:pt>
                <c:pt idx="160">
                  <c:v>1.4845999999999999</c:v>
                </c:pt>
                <c:pt idx="161">
                  <c:v>1.4871000000000001</c:v>
                </c:pt>
                <c:pt idx="162">
                  <c:v>1.4947999999999999</c:v>
                </c:pt>
                <c:pt idx="163">
                  <c:v>1.4554</c:v>
                </c:pt>
                <c:pt idx="164">
                  <c:v>1.5089999999999999</c:v>
                </c:pt>
                <c:pt idx="165">
                  <c:v>1.4903</c:v>
                </c:pt>
                <c:pt idx="166">
                  <c:v>1.5145</c:v>
                </c:pt>
                <c:pt idx="167">
                  <c:v>1.5006999999999999</c:v>
                </c:pt>
                <c:pt idx="168">
                  <c:v>1.4541999999999999</c:v>
                </c:pt>
                <c:pt idx="169">
                  <c:v>1.4675</c:v>
                </c:pt>
                <c:pt idx="170">
                  <c:v>1.4594</c:v>
                </c:pt>
                <c:pt idx="171">
                  <c:v>1.4601999999999999</c:v>
                </c:pt>
                <c:pt idx="172">
                  <c:v>1.5553999999999999</c:v>
                </c:pt>
                <c:pt idx="173">
                  <c:v>1.5490999999999999</c:v>
                </c:pt>
                <c:pt idx="174">
                  <c:v>1.6173999999999999</c:v>
                </c:pt>
                <c:pt idx="175">
                  <c:v>1.6016999999999999</c:v>
                </c:pt>
                <c:pt idx="176">
                  <c:v>1.6134999999999999</c:v>
                </c:pt>
                <c:pt idx="177">
                  <c:v>1.6182000000000001</c:v>
                </c:pt>
                <c:pt idx="178">
                  <c:v>1.7079</c:v>
                </c:pt>
                <c:pt idx="179">
                  <c:v>1.6524000000000001</c:v>
                </c:pt>
                <c:pt idx="180">
                  <c:v>1.5585</c:v>
                </c:pt>
                <c:pt idx="181">
                  <c:v>1.5959000000000001</c:v>
                </c:pt>
                <c:pt idx="182">
                  <c:v>1.6362000000000001</c:v>
                </c:pt>
                <c:pt idx="183">
                  <c:v>1.5774999999999999</c:v>
                </c:pt>
                <c:pt idx="184">
                  <c:v>1.6174999999999999</c:v>
                </c:pt>
                <c:pt idx="185">
                  <c:v>1.5486</c:v>
                </c:pt>
                <c:pt idx="186">
                  <c:v>1.5223</c:v>
                </c:pt>
                <c:pt idx="187">
                  <c:v>1.4248000000000001</c:v>
                </c:pt>
                <c:pt idx="188">
                  <c:v>1.2672000000000001</c:v>
                </c:pt>
                <c:pt idx="189">
                  <c:v>1.2646999999999999</c:v>
                </c:pt>
                <c:pt idx="190">
                  <c:v>1.3287</c:v>
                </c:pt>
                <c:pt idx="191">
                  <c:v>1.4048</c:v>
                </c:pt>
                <c:pt idx="192">
                  <c:v>1.3382000000000001</c:v>
                </c:pt>
                <c:pt idx="193">
                  <c:v>1.3892</c:v>
                </c:pt>
                <c:pt idx="194">
                  <c:v>1.5025999999999999</c:v>
                </c:pt>
                <c:pt idx="195">
                  <c:v>1.5760000000000001</c:v>
                </c:pt>
                <c:pt idx="196">
                  <c:v>1.5421</c:v>
                </c:pt>
                <c:pt idx="197">
                  <c:v>1.5007999999999999</c:v>
                </c:pt>
                <c:pt idx="198">
                  <c:v>1.484</c:v>
                </c:pt>
                <c:pt idx="199">
                  <c:v>1.6263000000000001</c:v>
                </c:pt>
                <c:pt idx="200">
                  <c:v>1.6352</c:v>
                </c:pt>
                <c:pt idx="201">
                  <c:v>1.635</c:v>
                </c:pt>
                <c:pt idx="202">
                  <c:v>1.5541</c:v>
                </c:pt>
                <c:pt idx="203">
                  <c:v>1.5914999999999999</c:v>
                </c:pt>
                <c:pt idx="204">
                  <c:v>1.5291999999999999</c:v>
                </c:pt>
                <c:pt idx="205">
                  <c:v>1.5230999999999999</c:v>
                </c:pt>
                <c:pt idx="206">
                  <c:v>1.4843999999999999</c:v>
                </c:pt>
                <c:pt idx="207">
                  <c:v>1.5327999999999999</c:v>
                </c:pt>
                <c:pt idx="208">
                  <c:v>1.4937</c:v>
                </c:pt>
                <c:pt idx="209">
                  <c:v>1.4696</c:v>
                </c:pt>
                <c:pt idx="210">
                  <c:v>1.5631999999999999</c:v>
                </c:pt>
                <c:pt idx="211">
                  <c:v>1.5898000000000001</c:v>
                </c:pt>
                <c:pt idx="212">
                  <c:v>1.5137</c:v>
                </c:pt>
                <c:pt idx="213">
                  <c:v>1.6174999999999999</c:v>
                </c:pt>
                <c:pt idx="214">
                  <c:v>1.5367</c:v>
                </c:pt>
                <c:pt idx="215">
                  <c:v>1.6271</c:v>
                </c:pt>
                <c:pt idx="216">
                  <c:v>1.6614</c:v>
                </c:pt>
                <c:pt idx="217">
                  <c:v>1.7453000000000001</c:v>
                </c:pt>
                <c:pt idx="218">
                  <c:v>1.7626999999999999</c:v>
                </c:pt>
                <c:pt idx="219">
                  <c:v>1.8321000000000001</c:v>
                </c:pt>
                <c:pt idx="220">
                  <c:v>1.8819999999999999</c:v>
                </c:pt>
                <c:pt idx="221">
                  <c:v>1.9201999999999999</c:v>
                </c:pt>
                <c:pt idx="222">
                  <c:v>1.9363999999999999</c:v>
                </c:pt>
                <c:pt idx="223">
                  <c:v>1.8842000000000001</c:v>
                </c:pt>
                <c:pt idx="224">
                  <c:v>1.8662000000000001</c:v>
                </c:pt>
                <c:pt idx="225">
                  <c:v>1.8858999999999999</c:v>
                </c:pt>
                <c:pt idx="226">
                  <c:v>1.8288</c:v>
                </c:pt>
                <c:pt idx="227">
                  <c:v>1.899</c:v>
                </c:pt>
                <c:pt idx="228">
                  <c:v>1.8617999999999999</c:v>
                </c:pt>
                <c:pt idx="229">
                  <c:v>1.8855999999999999</c:v>
                </c:pt>
                <c:pt idx="230">
                  <c:v>1.9457</c:v>
                </c:pt>
                <c:pt idx="231">
                  <c:v>1.8959999999999999</c:v>
                </c:pt>
                <c:pt idx="232">
                  <c:v>1.893</c:v>
                </c:pt>
                <c:pt idx="233">
                  <c:v>1.8227</c:v>
                </c:pt>
                <c:pt idx="234">
                  <c:v>1.8368</c:v>
                </c:pt>
                <c:pt idx="235">
                  <c:v>1.7766999999999999</c:v>
                </c:pt>
                <c:pt idx="236">
                  <c:v>1.7662</c:v>
                </c:pt>
                <c:pt idx="237">
                  <c:v>1.6956</c:v>
                </c:pt>
                <c:pt idx="238">
                  <c:v>1.8328</c:v>
                </c:pt>
                <c:pt idx="239">
                  <c:v>1.8335999999999999</c:v>
                </c:pt>
                <c:pt idx="240">
                  <c:v>1.7572000000000001</c:v>
                </c:pt>
                <c:pt idx="241">
                  <c:v>1.6952</c:v>
                </c:pt>
                <c:pt idx="242">
                  <c:v>1.7175</c:v>
                </c:pt>
                <c:pt idx="243">
                  <c:v>1.6448</c:v>
                </c:pt>
                <c:pt idx="244">
                  <c:v>1.5984</c:v>
                </c:pt>
                <c:pt idx="245">
                  <c:v>1.5982000000000001</c:v>
                </c:pt>
                <c:pt idx="246">
                  <c:v>1.6125</c:v>
                </c:pt>
                <c:pt idx="247">
                  <c:v>1.7087000000000001</c:v>
                </c:pt>
                <c:pt idx="248">
                  <c:v>1.6798999999999999</c:v>
                </c:pt>
                <c:pt idx="249">
                  <c:v>1.6880999999999999</c:v>
                </c:pt>
                <c:pt idx="250">
                  <c:v>1.6253</c:v>
                </c:pt>
                <c:pt idx="251">
                  <c:v>1.7603</c:v>
                </c:pt>
                <c:pt idx="252">
                  <c:v>1.8</c:v>
                </c:pt>
                <c:pt idx="253">
                  <c:v>1.873</c:v>
                </c:pt>
                <c:pt idx="254">
                  <c:v>1.9012</c:v>
                </c:pt>
                <c:pt idx="255">
                  <c:v>1.9384999999999999</c:v>
                </c:pt>
                <c:pt idx="256">
                  <c:v>1.9282999999999999</c:v>
                </c:pt>
                <c:pt idx="257">
                  <c:v>1.9031</c:v>
                </c:pt>
                <c:pt idx="258">
                  <c:v>1.9254</c:v>
                </c:pt>
                <c:pt idx="259">
                  <c:v>1.9624999999999999</c:v>
                </c:pt>
                <c:pt idx="260">
                  <c:v>1.9401999999999999</c:v>
                </c:pt>
                <c:pt idx="261">
                  <c:v>1.9709000000000001</c:v>
                </c:pt>
                <c:pt idx="262">
                  <c:v>2.0270000000000001</c:v>
                </c:pt>
                <c:pt idx="263">
                  <c:v>2.1362999999999999</c:v>
                </c:pt>
                <c:pt idx="264">
                  <c:v>2.1606000000000001</c:v>
                </c:pt>
                <c:pt idx="265">
                  <c:v>2.1284999999999998</c:v>
                </c:pt>
                <c:pt idx="266">
                  <c:v>2.1518000000000002</c:v>
                </c:pt>
                <c:pt idx="267">
                  <c:v>2.1941999999999999</c:v>
                </c:pt>
                <c:pt idx="268">
                  <c:v>2.2382</c:v>
                </c:pt>
                <c:pt idx="269">
                  <c:v>2.2511000000000001</c:v>
                </c:pt>
                <c:pt idx="270">
                  <c:v>2.2700999999999998</c:v>
                </c:pt>
                <c:pt idx="271">
                  <c:v>2.2166999999999999</c:v>
                </c:pt>
                <c:pt idx="272">
                  <c:v>2.2648000000000001</c:v>
                </c:pt>
                <c:pt idx="273">
                  <c:v>2.2612000000000001</c:v>
                </c:pt>
                <c:pt idx="274">
                  <c:v>2.2555999999999998</c:v>
                </c:pt>
                <c:pt idx="275">
                  <c:v>2.2652999999999999</c:v>
                </c:pt>
                <c:pt idx="276">
                  <c:v>2.1764000000000001</c:v>
                </c:pt>
                <c:pt idx="277">
                  <c:v>2.1877</c:v>
                </c:pt>
                <c:pt idx="278">
                  <c:v>2.2147000000000001</c:v>
                </c:pt>
                <c:pt idx="279">
                  <c:v>2.2185000000000001</c:v>
                </c:pt>
                <c:pt idx="280">
                  <c:v>2.1762999999999999</c:v>
                </c:pt>
                <c:pt idx="281">
                  <c:v>2.1768999999999998</c:v>
                </c:pt>
                <c:pt idx="282">
                  <c:v>2.1911999999999998</c:v>
                </c:pt>
                <c:pt idx="283">
                  <c:v>2.2000000000000002</c:v>
                </c:pt>
                <c:pt idx="284">
                  <c:v>2.214</c:v>
                </c:pt>
                <c:pt idx="285">
                  <c:v>2.141</c:v>
                </c:pt>
                <c:pt idx="286">
                  <c:v>2.1435</c:v>
                </c:pt>
                <c:pt idx="287">
                  <c:v>2.1374</c:v>
                </c:pt>
                <c:pt idx="288">
                  <c:v>2.1516999999999999</c:v>
                </c:pt>
                <c:pt idx="289">
                  <c:v>2.1821000000000002</c:v>
                </c:pt>
                <c:pt idx="290">
                  <c:v>2.2311999999999999</c:v>
                </c:pt>
                <c:pt idx="291">
                  <c:v>2.1819999999999999</c:v>
                </c:pt>
                <c:pt idx="292">
                  <c:v>2.1440999999999999</c:v>
                </c:pt>
                <c:pt idx="293">
                  <c:v>2.1711</c:v>
                </c:pt>
                <c:pt idx="294">
                  <c:v>2.1642999999999999</c:v>
                </c:pt>
                <c:pt idx="295">
                  <c:v>2.1316000000000002</c:v>
                </c:pt>
                <c:pt idx="296">
                  <c:v>2.129</c:v>
                </c:pt>
                <c:pt idx="297">
                  <c:v>2.2444000000000002</c:v>
                </c:pt>
                <c:pt idx="298">
                  <c:v>2.2692999999999999</c:v>
                </c:pt>
                <c:pt idx="299">
                  <c:v>2.2522000000000002</c:v>
                </c:pt>
                <c:pt idx="300">
                  <c:v>2.202</c:v>
                </c:pt>
                <c:pt idx="301">
                  <c:v>2.1556000000000002</c:v>
                </c:pt>
                <c:pt idx="302">
                  <c:v>2.1595</c:v>
                </c:pt>
                <c:pt idx="303">
                  <c:v>2.1172</c:v>
                </c:pt>
                <c:pt idx="304">
                  <c:v>2.1564999999999999</c:v>
                </c:pt>
                <c:pt idx="305">
                  <c:v>2.1968999999999999</c:v>
                </c:pt>
                <c:pt idx="306">
                  <c:v>2.1924999999999999</c:v>
                </c:pt>
                <c:pt idx="307">
                  <c:v>2.1753</c:v>
                </c:pt>
                <c:pt idx="308">
                  <c:v>2.1433</c:v>
                </c:pt>
                <c:pt idx="309">
                  <c:v>2.1899000000000002</c:v>
                </c:pt>
                <c:pt idx="310">
                  <c:v>2.1819000000000002</c:v>
                </c:pt>
                <c:pt idx="311">
                  <c:v>2.2086999999999999</c:v>
                </c:pt>
                <c:pt idx="312">
                  <c:v>2.2126000000000001</c:v>
                </c:pt>
                <c:pt idx="313">
                  <c:v>2.1821999999999999</c:v>
                </c:pt>
              </c:numCache>
            </c:numRef>
          </c:val>
          <c:smooth val="0"/>
          <c:extLst>
            <c:ext xmlns:c16="http://schemas.microsoft.com/office/drawing/2014/chart" uri="{C3380CC4-5D6E-409C-BE32-E72D297353CC}">
              <c16:uniqueId val="{00000001-C29F-481C-9C9F-A95DCAA1EE7F}"/>
            </c:ext>
          </c:extLst>
        </c:ser>
        <c:ser>
          <c:idx val="2"/>
          <c:order val="2"/>
          <c:tx>
            <c:strRef>
              <c:f>Sheet1!$D$1</c:f>
              <c:strCache>
                <c:ptCount val="1"/>
                <c:pt idx="0">
                  <c:v>US 30YR BE</c:v>
                </c:pt>
              </c:strCache>
            </c:strRef>
          </c:tx>
          <c:spPr>
            <a:ln w="28575" cap="rnd">
              <a:solidFill>
                <a:srgbClr val="CF5722"/>
              </a:solidFill>
              <a:round/>
            </a:ln>
            <a:effectLst/>
          </c:spPr>
          <c:marker>
            <c:symbol val="none"/>
          </c:marker>
          <c:cat>
            <c:numRef>
              <c:f>Sheet1!$A$2:$A$315</c:f>
              <c:numCache>
                <c:formatCode>m/d/yyyy</c:formatCode>
                <c:ptCount val="314"/>
                <c:pt idx="0">
                  <c:v>43735</c:v>
                </c:pt>
                <c:pt idx="1">
                  <c:v>43728</c:v>
                </c:pt>
                <c:pt idx="2">
                  <c:v>43721</c:v>
                </c:pt>
                <c:pt idx="3">
                  <c:v>43714</c:v>
                </c:pt>
                <c:pt idx="4">
                  <c:v>43707</c:v>
                </c:pt>
                <c:pt idx="5">
                  <c:v>43700</c:v>
                </c:pt>
                <c:pt idx="6">
                  <c:v>43693</c:v>
                </c:pt>
                <c:pt idx="7">
                  <c:v>43686</c:v>
                </c:pt>
                <c:pt idx="8">
                  <c:v>43679</c:v>
                </c:pt>
                <c:pt idx="9">
                  <c:v>43672</c:v>
                </c:pt>
                <c:pt idx="10">
                  <c:v>43665</c:v>
                </c:pt>
                <c:pt idx="11">
                  <c:v>43658</c:v>
                </c:pt>
                <c:pt idx="12">
                  <c:v>43651</c:v>
                </c:pt>
                <c:pt idx="13">
                  <c:v>43644</c:v>
                </c:pt>
                <c:pt idx="14">
                  <c:v>43637</c:v>
                </c:pt>
                <c:pt idx="15">
                  <c:v>43630</c:v>
                </c:pt>
                <c:pt idx="16">
                  <c:v>43623</c:v>
                </c:pt>
                <c:pt idx="17">
                  <c:v>43616</c:v>
                </c:pt>
                <c:pt idx="18">
                  <c:v>43609</c:v>
                </c:pt>
                <c:pt idx="19">
                  <c:v>43602</c:v>
                </c:pt>
                <c:pt idx="20">
                  <c:v>43595</c:v>
                </c:pt>
                <c:pt idx="21">
                  <c:v>43588</c:v>
                </c:pt>
                <c:pt idx="22">
                  <c:v>43581</c:v>
                </c:pt>
                <c:pt idx="23">
                  <c:v>43574</c:v>
                </c:pt>
                <c:pt idx="24">
                  <c:v>43567</c:v>
                </c:pt>
                <c:pt idx="25">
                  <c:v>43560</c:v>
                </c:pt>
                <c:pt idx="26">
                  <c:v>43553</c:v>
                </c:pt>
                <c:pt idx="27">
                  <c:v>43546</c:v>
                </c:pt>
                <c:pt idx="28">
                  <c:v>43539</c:v>
                </c:pt>
                <c:pt idx="29">
                  <c:v>43532</c:v>
                </c:pt>
                <c:pt idx="30">
                  <c:v>43525</c:v>
                </c:pt>
                <c:pt idx="31">
                  <c:v>43518</c:v>
                </c:pt>
                <c:pt idx="32">
                  <c:v>43511</c:v>
                </c:pt>
                <c:pt idx="33">
                  <c:v>43504</c:v>
                </c:pt>
                <c:pt idx="34">
                  <c:v>43497</c:v>
                </c:pt>
                <c:pt idx="35">
                  <c:v>43490</c:v>
                </c:pt>
                <c:pt idx="36">
                  <c:v>43483</c:v>
                </c:pt>
                <c:pt idx="37">
                  <c:v>43476</c:v>
                </c:pt>
                <c:pt idx="38">
                  <c:v>43469</c:v>
                </c:pt>
                <c:pt idx="39">
                  <c:v>43462</c:v>
                </c:pt>
                <c:pt idx="40">
                  <c:v>43455</c:v>
                </c:pt>
                <c:pt idx="41">
                  <c:v>43448</c:v>
                </c:pt>
                <c:pt idx="42">
                  <c:v>43441</c:v>
                </c:pt>
                <c:pt idx="43">
                  <c:v>43434</c:v>
                </c:pt>
                <c:pt idx="44">
                  <c:v>43427</c:v>
                </c:pt>
                <c:pt idx="45">
                  <c:v>43420</c:v>
                </c:pt>
                <c:pt idx="46">
                  <c:v>43413</c:v>
                </c:pt>
                <c:pt idx="47">
                  <c:v>43406</c:v>
                </c:pt>
                <c:pt idx="48">
                  <c:v>43399</c:v>
                </c:pt>
                <c:pt idx="49">
                  <c:v>43392</c:v>
                </c:pt>
                <c:pt idx="50">
                  <c:v>43385</c:v>
                </c:pt>
                <c:pt idx="51">
                  <c:v>43378</c:v>
                </c:pt>
                <c:pt idx="52">
                  <c:v>43371</c:v>
                </c:pt>
                <c:pt idx="53">
                  <c:v>43364</c:v>
                </c:pt>
                <c:pt idx="54">
                  <c:v>43357</c:v>
                </c:pt>
                <c:pt idx="55">
                  <c:v>43350</c:v>
                </c:pt>
                <c:pt idx="56">
                  <c:v>43343</c:v>
                </c:pt>
                <c:pt idx="57">
                  <c:v>43336</c:v>
                </c:pt>
                <c:pt idx="58">
                  <c:v>43329</c:v>
                </c:pt>
                <c:pt idx="59">
                  <c:v>43322</c:v>
                </c:pt>
                <c:pt idx="60">
                  <c:v>43315</c:v>
                </c:pt>
                <c:pt idx="61">
                  <c:v>43308</c:v>
                </c:pt>
                <c:pt idx="62">
                  <c:v>43301</c:v>
                </c:pt>
                <c:pt idx="63">
                  <c:v>43294</c:v>
                </c:pt>
                <c:pt idx="64">
                  <c:v>43287</c:v>
                </c:pt>
                <c:pt idx="65">
                  <c:v>43280</c:v>
                </c:pt>
                <c:pt idx="66">
                  <c:v>43273</c:v>
                </c:pt>
                <c:pt idx="67">
                  <c:v>43266</c:v>
                </c:pt>
                <c:pt idx="68">
                  <c:v>43259</c:v>
                </c:pt>
                <c:pt idx="69">
                  <c:v>43252</c:v>
                </c:pt>
                <c:pt idx="70">
                  <c:v>43245</c:v>
                </c:pt>
                <c:pt idx="71">
                  <c:v>43238</c:v>
                </c:pt>
                <c:pt idx="72">
                  <c:v>43231</c:v>
                </c:pt>
                <c:pt idx="73">
                  <c:v>43224</c:v>
                </c:pt>
                <c:pt idx="74">
                  <c:v>43217</c:v>
                </c:pt>
                <c:pt idx="75">
                  <c:v>43210</c:v>
                </c:pt>
                <c:pt idx="76">
                  <c:v>43203</c:v>
                </c:pt>
                <c:pt idx="77">
                  <c:v>43196</c:v>
                </c:pt>
                <c:pt idx="78">
                  <c:v>43189</c:v>
                </c:pt>
                <c:pt idx="79">
                  <c:v>43182</c:v>
                </c:pt>
                <c:pt idx="80">
                  <c:v>43175</c:v>
                </c:pt>
                <c:pt idx="81">
                  <c:v>43168</c:v>
                </c:pt>
                <c:pt idx="82">
                  <c:v>43161</c:v>
                </c:pt>
                <c:pt idx="83">
                  <c:v>43154</c:v>
                </c:pt>
                <c:pt idx="84">
                  <c:v>43147</c:v>
                </c:pt>
                <c:pt idx="85">
                  <c:v>43140</c:v>
                </c:pt>
                <c:pt idx="86">
                  <c:v>43133</c:v>
                </c:pt>
                <c:pt idx="87">
                  <c:v>43126</c:v>
                </c:pt>
                <c:pt idx="88">
                  <c:v>43119</c:v>
                </c:pt>
                <c:pt idx="89">
                  <c:v>43112</c:v>
                </c:pt>
                <c:pt idx="90">
                  <c:v>43105</c:v>
                </c:pt>
                <c:pt idx="91">
                  <c:v>43098</c:v>
                </c:pt>
                <c:pt idx="92">
                  <c:v>43091</c:v>
                </c:pt>
                <c:pt idx="93">
                  <c:v>43084</c:v>
                </c:pt>
                <c:pt idx="94">
                  <c:v>43077</c:v>
                </c:pt>
                <c:pt idx="95">
                  <c:v>43070</c:v>
                </c:pt>
                <c:pt idx="96">
                  <c:v>43063</c:v>
                </c:pt>
                <c:pt idx="97">
                  <c:v>43056</c:v>
                </c:pt>
                <c:pt idx="98">
                  <c:v>43049</c:v>
                </c:pt>
                <c:pt idx="99">
                  <c:v>43042</c:v>
                </c:pt>
                <c:pt idx="100">
                  <c:v>43035</c:v>
                </c:pt>
                <c:pt idx="101">
                  <c:v>43028</c:v>
                </c:pt>
                <c:pt idx="102">
                  <c:v>43021</c:v>
                </c:pt>
                <c:pt idx="103">
                  <c:v>43014</c:v>
                </c:pt>
                <c:pt idx="104">
                  <c:v>43007</c:v>
                </c:pt>
                <c:pt idx="105">
                  <c:v>43000</c:v>
                </c:pt>
                <c:pt idx="106">
                  <c:v>42993</c:v>
                </c:pt>
                <c:pt idx="107">
                  <c:v>42986</c:v>
                </c:pt>
                <c:pt idx="108">
                  <c:v>42979</c:v>
                </c:pt>
                <c:pt idx="109">
                  <c:v>42972</c:v>
                </c:pt>
                <c:pt idx="110">
                  <c:v>42965</c:v>
                </c:pt>
                <c:pt idx="111">
                  <c:v>42958</c:v>
                </c:pt>
                <c:pt idx="112">
                  <c:v>42951</c:v>
                </c:pt>
                <c:pt idx="113">
                  <c:v>42944</c:v>
                </c:pt>
                <c:pt idx="114">
                  <c:v>42937</c:v>
                </c:pt>
                <c:pt idx="115">
                  <c:v>42930</c:v>
                </c:pt>
                <c:pt idx="116">
                  <c:v>42923</c:v>
                </c:pt>
                <c:pt idx="117">
                  <c:v>42916</c:v>
                </c:pt>
                <c:pt idx="118">
                  <c:v>42909</c:v>
                </c:pt>
                <c:pt idx="119">
                  <c:v>42902</c:v>
                </c:pt>
                <c:pt idx="120">
                  <c:v>42895</c:v>
                </c:pt>
                <c:pt idx="121">
                  <c:v>42888</c:v>
                </c:pt>
                <c:pt idx="122">
                  <c:v>42881</c:v>
                </c:pt>
                <c:pt idx="123">
                  <c:v>42874</c:v>
                </c:pt>
                <c:pt idx="124">
                  <c:v>42867</c:v>
                </c:pt>
                <c:pt idx="125">
                  <c:v>42860</c:v>
                </c:pt>
                <c:pt idx="126">
                  <c:v>42853</c:v>
                </c:pt>
                <c:pt idx="127">
                  <c:v>42846</c:v>
                </c:pt>
                <c:pt idx="128">
                  <c:v>42839</c:v>
                </c:pt>
                <c:pt idx="129">
                  <c:v>42832</c:v>
                </c:pt>
                <c:pt idx="130">
                  <c:v>42825</c:v>
                </c:pt>
                <c:pt idx="131">
                  <c:v>42818</c:v>
                </c:pt>
                <c:pt idx="132">
                  <c:v>42811</c:v>
                </c:pt>
                <c:pt idx="133">
                  <c:v>42804</c:v>
                </c:pt>
                <c:pt idx="134">
                  <c:v>42797</c:v>
                </c:pt>
                <c:pt idx="135">
                  <c:v>42790</c:v>
                </c:pt>
                <c:pt idx="136">
                  <c:v>42783</c:v>
                </c:pt>
                <c:pt idx="137">
                  <c:v>42776</c:v>
                </c:pt>
                <c:pt idx="138">
                  <c:v>42769</c:v>
                </c:pt>
                <c:pt idx="139">
                  <c:v>42762</c:v>
                </c:pt>
                <c:pt idx="140">
                  <c:v>42755</c:v>
                </c:pt>
                <c:pt idx="141">
                  <c:v>42748</c:v>
                </c:pt>
                <c:pt idx="142">
                  <c:v>42741</c:v>
                </c:pt>
                <c:pt idx="143">
                  <c:v>42734</c:v>
                </c:pt>
                <c:pt idx="144">
                  <c:v>42727</c:v>
                </c:pt>
                <c:pt idx="145">
                  <c:v>42720</c:v>
                </c:pt>
                <c:pt idx="146">
                  <c:v>42713</c:v>
                </c:pt>
                <c:pt idx="147">
                  <c:v>42706</c:v>
                </c:pt>
                <c:pt idx="148">
                  <c:v>42699</c:v>
                </c:pt>
                <c:pt idx="149">
                  <c:v>42692</c:v>
                </c:pt>
                <c:pt idx="150">
                  <c:v>42685</c:v>
                </c:pt>
                <c:pt idx="151">
                  <c:v>42678</c:v>
                </c:pt>
                <c:pt idx="152">
                  <c:v>42671</c:v>
                </c:pt>
                <c:pt idx="153">
                  <c:v>42664</c:v>
                </c:pt>
                <c:pt idx="154">
                  <c:v>42657</c:v>
                </c:pt>
                <c:pt idx="155">
                  <c:v>42650</c:v>
                </c:pt>
                <c:pt idx="156">
                  <c:v>42643</c:v>
                </c:pt>
                <c:pt idx="157">
                  <c:v>42636</c:v>
                </c:pt>
                <c:pt idx="158">
                  <c:v>42629</c:v>
                </c:pt>
                <c:pt idx="159">
                  <c:v>42622</c:v>
                </c:pt>
                <c:pt idx="160">
                  <c:v>42615</c:v>
                </c:pt>
                <c:pt idx="161">
                  <c:v>42608</c:v>
                </c:pt>
                <c:pt idx="162">
                  <c:v>42601</c:v>
                </c:pt>
                <c:pt idx="163">
                  <c:v>42594</c:v>
                </c:pt>
                <c:pt idx="164">
                  <c:v>42587</c:v>
                </c:pt>
                <c:pt idx="165">
                  <c:v>42580</c:v>
                </c:pt>
                <c:pt idx="166">
                  <c:v>42573</c:v>
                </c:pt>
                <c:pt idx="167">
                  <c:v>42566</c:v>
                </c:pt>
                <c:pt idx="168">
                  <c:v>42559</c:v>
                </c:pt>
                <c:pt idx="169">
                  <c:v>42552</c:v>
                </c:pt>
                <c:pt idx="170">
                  <c:v>42545</c:v>
                </c:pt>
                <c:pt idx="171">
                  <c:v>42538</c:v>
                </c:pt>
                <c:pt idx="172">
                  <c:v>42531</c:v>
                </c:pt>
                <c:pt idx="173">
                  <c:v>42524</c:v>
                </c:pt>
                <c:pt idx="174">
                  <c:v>42517</c:v>
                </c:pt>
                <c:pt idx="175">
                  <c:v>42510</c:v>
                </c:pt>
                <c:pt idx="176">
                  <c:v>42503</c:v>
                </c:pt>
                <c:pt idx="177">
                  <c:v>42496</c:v>
                </c:pt>
                <c:pt idx="178">
                  <c:v>42489</c:v>
                </c:pt>
                <c:pt idx="179">
                  <c:v>42482</c:v>
                </c:pt>
                <c:pt idx="180">
                  <c:v>42475</c:v>
                </c:pt>
                <c:pt idx="181">
                  <c:v>42468</c:v>
                </c:pt>
                <c:pt idx="182">
                  <c:v>42461</c:v>
                </c:pt>
                <c:pt idx="183">
                  <c:v>42454</c:v>
                </c:pt>
                <c:pt idx="184">
                  <c:v>42447</c:v>
                </c:pt>
                <c:pt idx="185">
                  <c:v>42440</c:v>
                </c:pt>
                <c:pt idx="186">
                  <c:v>42433</c:v>
                </c:pt>
                <c:pt idx="187">
                  <c:v>42426</c:v>
                </c:pt>
                <c:pt idx="188">
                  <c:v>42419</c:v>
                </c:pt>
                <c:pt idx="189">
                  <c:v>42412</c:v>
                </c:pt>
                <c:pt idx="190">
                  <c:v>42405</c:v>
                </c:pt>
                <c:pt idx="191">
                  <c:v>42398</c:v>
                </c:pt>
                <c:pt idx="192">
                  <c:v>42391</c:v>
                </c:pt>
                <c:pt idx="193">
                  <c:v>42384</c:v>
                </c:pt>
                <c:pt idx="194">
                  <c:v>42377</c:v>
                </c:pt>
                <c:pt idx="195">
                  <c:v>42370</c:v>
                </c:pt>
                <c:pt idx="196">
                  <c:v>42363</c:v>
                </c:pt>
                <c:pt idx="197">
                  <c:v>42356</c:v>
                </c:pt>
                <c:pt idx="198">
                  <c:v>42349</c:v>
                </c:pt>
                <c:pt idx="199">
                  <c:v>42342</c:v>
                </c:pt>
                <c:pt idx="200">
                  <c:v>42335</c:v>
                </c:pt>
                <c:pt idx="201">
                  <c:v>42328</c:v>
                </c:pt>
                <c:pt idx="202">
                  <c:v>42321</c:v>
                </c:pt>
                <c:pt idx="203">
                  <c:v>42314</c:v>
                </c:pt>
                <c:pt idx="204">
                  <c:v>42307</c:v>
                </c:pt>
                <c:pt idx="205">
                  <c:v>42300</c:v>
                </c:pt>
                <c:pt idx="206">
                  <c:v>42293</c:v>
                </c:pt>
                <c:pt idx="207">
                  <c:v>42286</c:v>
                </c:pt>
                <c:pt idx="208">
                  <c:v>42279</c:v>
                </c:pt>
                <c:pt idx="209">
                  <c:v>42272</c:v>
                </c:pt>
                <c:pt idx="210">
                  <c:v>42265</c:v>
                </c:pt>
                <c:pt idx="211">
                  <c:v>42258</c:v>
                </c:pt>
                <c:pt idx="212">
                  <c:v>42251</c:v>
                </c:pt>
                <c:pt idx="213">
                  <c:v>42244</c:v>
                </c:pt>
                <c:pt idx="214">
                  <c:v>42237</c:v>
                </c:pt>
                <c:pt idx="215">
                  <c:v>42230</c:v>
                </c:pt>
                <c:pt idx="216">
                  <c:v>42223</c:v>
                </c:pt>
                <c:pt idx="217">
                  <c:v>42216</c:v>
                </c:pt>
                <c:pt idx="218">
                  <c:v>42209</c:v>
                </c:pt>
                <c:pt idx="219">
                  <c:v>42202</c:v>
                </c:pt>
                <c:pt idx="220">
                  <c:v>42195</c:v>
                </c:pt>
                <c:pt idx="221">
                  <c:v>42188</c:v>
                </c:pt>
                <c:pt idx="222">
                  <c:v>42181</c:v>
                </c:pt>
                <c:pt idx="223">
                  <c:v>42174</c:v>
                </c:pt>
                <c:pt idx="224">
                  <c:v>42167</c:v>
                </c:pt>
                <c:pt idx="225">
                  <c:v>42160</c:v>
                </c:pt>
                <c:pt idx="226">
                  <c:v>42153</c:v>
                </c:pt>
                <c:pt idx="227">
                  <c:v>42146</c:v>
                </c:pt>
                <c:pt idx="228">
                  <c:v>42139</c:v>
                </c:pt>
                <c:pt idx="229">
                  <c:v>42132</c:v>
                </c:pt>
                <c:pt idx="230">
                  <c:v>42125</c:v>
                </c:pt>
                <c:pt idx="231">
                  <c:v>42118</c:v>
                </c:pt>
                <c:pt idx="232">
                  <c:v>42111</c:v>
                </c:pt>
                <c:pt idx="233">
                  <c:v>42104</c:v>
                </c:pt>
                <c:pt idx="234">
                  <c:v>42097</c:v>
                </c:pt>
                <c:pt idx="235">
                  <c:v>42090</c:v>
                </c:pt>
                <c:pt idx="236">
                  <c:v>42083</c:v>
                </c:pt>
                <c:pt idx="237">
                  <c:v>42076</c:v>
                </c:pt>
                <c:pt idx="238">
                  <c:v>42069</c:v>
                </c:pt>
                <c:pt idx="239">
                  <c:v>42062</c:v>
                </c:pt>
                <c:pt idx="240">
                  <c:v>42055</c:v>
                </c:pt>
                <c:pt idx="241">
                  <c:v>42048</c:v>
                </c:pt>
                <c:pt idx="242">
                  <c:v>42041</c:v>
                </c:pt>
                <c:pt idx="243">
                  <c:v>42034</c:v>
                </c:pt>
                <c:pt idx="244">
                  <c:v>42027</c:v>
                </c:pt>
                <c:pt idx="245">
                  <c:v>42020</c:v>
                </c:pt>
                <c:pt idx="246">
                  <c:v>42013</c:v>
                </c:pt>
                <c:pt idx="247">
                  <c:v>42006</c:v>
                </c:pt>
                <c:pt idx="248">
                  <c:v>41999</c:v>
                </c:pt>
                <c:pt idx="249">
                  <c:v>41992</c:v>
                </c:pt>
                <c:pt idx="250">
                  <c:v>41985</c:v>
                </c:pt>
                <c:pt idx="251">
                  <c:v>41978</c:v>
                </c:pt>
                <c:pt idx="252">
                  <c:v>41971</c:v>
                </c:pt>
                <c:pt idx="253">
                  <c:v>41964</c:v>
                </c:pt>
                <c:pt idx="254">
                  <c:v>41957</c:v>
                </c:pt>
                <c:pt idx="255">
                  <c:v>41950</c:v>
                </c:pt>
                <c:pt idx="256">
                  <c:v>41943</c:v>
                </c:pt>
                <c:pt idx="257">
                  <c:v>41936</c:v>
                </c:pt>
                <c:pt idx="258">
                  <c:v>41929</c:v>
                </c:pt>
                <c:pt idx="259">
                  <c:v>41922</c:v>
                </c:pt>
                <c:pt idx="260">
                  <c:v>41915</c:v>
                </c:pt>
                <c:pt idx="261">
                  <c:v>41908</c:v>
                </c:pt>
                <c:pt idx="262">
                  <c:v>41901</c:v>
                </c:pt>
                <c:pt idx="263">
                  <c:v>41894</c:v>
                </c:pt>
                <c:pt idx="264">
                  <c:v>41887</c:v>
                </c:pt>
                <c:pt idx="265">
                  <c:v>41880</c:v>
                </c:pt>
                <c:pt idx="266">
                  <c:v>41873</c:v>
                </c:pt>
                <c:pt idx="267">
                  <c:v>41866</c:v>
                </c:pt>
                <c:pt idx="268">
                  <c:v>41859</c:v>
                </c:pt>
                <c:pt idx="269">
                  <c:v>41852</c:v>
                </c:pt>
                <c:pt idx="270">
                  <c:v>41845</c:v>
                </c:pt>
                <c:pt idx="271">
                  <c:v>41838</c:v>
                </c:pt>
                <c:pt idx="272">
                  <c:v>41831</c:v>
                </c:pt>
                <c:pt idx="273">
                  <c:v>41824</c:v>
                </c:pt>
                <c:pt idx="274">
                  <c:v>41817</c:v>
                </c:pt>
                <c:pt idx="275">
                  <c:v>41810</c:v>
                </c:pt>
                <c:pt idx="276">
                  <c:v>41803</c:v>
                </c:pt>
                <c:pt idx="277">
                  <c:v>41796</c:v>
                </c:pt>
                <c:pt idx="278">
                  <c:v>41789</c:v>
                </c:pt>
                <c:pt idx="279">
                  <c:v>41782</c:v>
                </c:pt>
                <c:pt idx="280">
                  <c:v>41775</c:v>
                </c:pt>
                <c:pt idx="281">
                  <c:v>41768</c:v>
                </c:pt>
                <c:pt idx="282">
                  <c:v>41761</c:v>
                </c:pt>
                <c:pt idx="283">
                  <c:v>41754</c:v>
                </c:pt>
                <c:pt idx="284">
                  <c:v>41747</c:v>
                </c:pt>
                <c:pt idx="285">
                  <c:v>41740</c:v>
                </c:pt>
                <c:pt idx="286">
                  <c:v>41733</c:v>
                </c:pt>
                <c:pt idx="287">
                  <c:v>41726</c:v>
                </c:pt>
                <c:pt idx="288">
                  <c:v>41719</c:v>
                </c:pt>
                <c:pt idx="289">
                  <c:v>41712</c:v>
                </c:pt>
                <c:pt idx="290">
                  <c:v>41705</c:v>
                </c:pt>
                <c:pt idx="291">
                  <c:v>41698</c:v>
                </c:pt>
                <c:pt idx="292">
                  <c:v>41691</c:v>
                </c:pt>
                <c:pt idx="293">
                  <c:v>41684</c:v>
                </c:pt>
                <c:pt idx="294">
                  <c:v>41677</c:v>
                </c:pt>
                <c:pt idx="295">
                  <c:v>41670</c:v>
                </c:pt>
                <c:pt idx="296">
                  <c:v>41663</c:v>
                </c:pt>
                <c:pt idx="297">
                  <c:v>41656</c:v>
                </c:pt>
                <c:pt idx="298">
                  <c:v>41649</c:v>
                </c:pt>
                <c:pt idx="299">
                  <c:v>41642</c:v>
                </c:pt>
                <c:pt idx="300">
                  <c:v>41635</c:v>
                </c:pt>
                <c:pt idx="301">
                  <c:v>41628</c:v>
                </c:pt>
                <c:pt idx="302">
                  <c:v>41621</c:v>
                </c:pt>
                <c:pt idx="303">
                  <c:v>41614</c:v>
                </c:pt>
                <c:pt idx="304">
                  <c:v>41607</c:v>
                </c:pt>
                <c:pt idx="305">
                  <c:v>41600</c:v>
                </c:pt>
                <c:pt idx="306">
                  <c:v>41593</c:v>
                </c:pt>
                <c:pt idx="307">
                  <c:v>41586</c:v>
                </c:pt>
                <c:pt idx="308">
                  <c:v>41579</c:v>
                </c:pt>
                <c:pt idx="309">
                  <c:v>41572</c:v>
                </c:pt>
                <c:pt idx="310">
                  <c:v>41565</c:v>
                </c:pt>
                <c:pt idx="311">
                  <c:v>41558</c:v>
                </c:pt>
                <c:pt idx="312">
                  <c:v>41551</c:v>
                </c:pt>
                <c:pt idx="313">
                  <c:v>41544</c:v>
                </c:pt>
              </c:numCache>
            </c:numRef>
          </c:cat>
          <c:val>
            <c:numRef>
              <c:f>Sheet1!$D$2:$D$315</c:f>
              <c:numCache>
                <c:formatCode>General</c:formatCode>
                <c:ptCount val="314"/>
                <c:pt idx="0">
                  <c:v>1.5996999999999999</c:v>
                </c:pt>
                <c:pt idx="1">
                  <c:v>1.6625000000000001</c:v>
                </c:pt>
                <c:pt idx="2">
                  <c:v>1.7206999999999999</c:v>
                </c:pt>
                <c:pt idx="3">
                  <c:v>1.601</c:v>
                </c:pt>
                <c:pt idx="4">
                  <c:v>1.6032999999999999</c:v>
                </c:pt>
                <c:pt idx="5">
                  <c:v>1.5907</c:v>
                </c:pt>
                <c:pt idx="6">
                  <c:v>1.5684</c:v>
                </c:pt>
                <c:pt idx="7">
                  <c:v>1.6956</c:v>
                </c:pt>
                <c:pt idx="8">
                  <c:v>1.7016</c:v>
                </c:pt>
                <c:pt idx="9">
                  <c:v>1.8209</c:v>
                </c:pt>
                <c:pt idx="10">
                  <c:v>1.8270999999999999</c:v>
                </c:pt>
                <c:pt idx="11">
                  <c:v>1.8452999999999999</c:v>
                </c:pt>
                <c:pt idx="12">
                  <c:v>1.7662</c:v>
                </c:pt>
                <c:pt idx="13">
                  <c:v>1.7566999999999999</c:v>
                </c:pt>
                <c:pt idx="14">
                  <c:v>1.8069999999999999</c:v>
                </c:pt>
                <c:pt idx="15">
                  <c:v>1.7303999999999999</c:v>
                </c:pt>
                <c:pt idx="16">
                  <c:v>1.8173999999999999</c:v>
                </c:pt>
                <c:pt idx="17">
                  <c:v>1.8302</c:v>
                </c:pt>
                <c:pt idx="18">
                  <c:v>1.8673999999999999</c:v>
                </c:pt>
                <c:pt idx="19">
                  <c:v>1.8836999999999999</c:v>
                </c:pt>
                <c:pt idx="20">
                  <c:v>1.9431</c:v>
                </c:pt>
                <c:pt idx="21">
                  <c:v>1.9562999999999999</c:v>
                </c:pt>
                <c:pt idx="22">
                  <c:v>2.0085000000000002</c:v>
                </c:pt>
                <c:pt idx="23">
                  <c:v>1.9814000000000001</c:v>
                </c:pt>
                <c:pt idx="24">
                  <c:v>1.9834000000000001</c:v>
                </c:pt>
                <c:pt idx="25">
                  <c:v>1.9415</c:v>
                </c:pt>
                <c:pt idx="26">
                  <c:v>1.9154</c:v>
                </c:pt>
                <c:pt idx="27">
                  <c:v>1.9672000000000001</c:v>
                </c:pt>
                <c:pt idx="28">
                  <c:v>1.9855</c:v>
                </c:pt>
                <c:pt idx="29">
                  <c:v>1.9417</c:v>
                </c:pt>
                <c:pt idx="30">
                  <c:v>1.9974000000000001</c:v>
                </c:pt>
                <c:pt idx="31">
                  <c:v>1.9611000000000001</c:v>
                </c:pt>
                <c:pt idx="32">
                  <c:v>1.9065000000000001</c:v>
                </c:pt>
                <c:pt idx="33">
                  <c:v>1.8794</c:v>
                </c:pt>
                <c:pt idx="34">
                  <c:v>1.9339999999999999</c:v>
                </c:pt>
                <c:pt idx="35">
                  <c:v>1.8541000000000001</c:v>
                </c:pt>
                <c:pt idx="36">
                  <c:v>1.8949</c:v>
                </c:pt>
                <c:pt idx="37">
                  <c:v>1.8754999999999999</c:v>
                </c:pt>
                <c:pt idx="38">
                  <c:v>1.8182</c:v>
                </c:pt>
                <c:pt idx="39">
                  <c:v>1.835</c:v>
                </c:pt>
                <c:pt idx="40">
                  <c:v>1.8568</c:v>
                </c:pt>
                <c:pt idx="41">
                  <c:v>1.9193</c:v>
                </c:pt>
                <c:pt idx="42">
                  <c:v>1.9873000000000001</c:v>
                </c:pt>
                <c:pt idx="43">
                  <c:v>2.0476000000000001</c:v>
                </c:pt>
                <c:pt idx="44">
                  <c:v>2.0310999999999999</c:v>
                </c:pt>
                <c:pt idx="45">
                  <c:v>2.0865999999999998</c:v>
                </c:pt>
                <c:pt idx="46">
                  <c:v>2.097</c:v>
                </c:pt>
                <c:pt idx="47">
                  <c:v>2.0966999999999998</c:v>
                </c:pt>
                <c:pt idx="48">
                  <c:v>2.0884999999999998</c:v>
                </c:pt>
                <c:pt idx="49">
                  <c:v>2.1322999999999999</c:v>
                </c:pt>
                <c:pt idx="50">
                  <c:v>2.145</c:v>
                </c:pt>
                <c:pt idx="51">
                  <c:v>2.1785999999999999</c:v>
                </c:pt>
                <c:pt idx="52">
                  <c:v>2.1556999999999999</c:v>
                </c:pt>
                <c:pt idx="53">
                  <c:v>2.1745000000000001</c:v>
                </c:pt>
                <c:pt idx="54">
                  <c:v>2.1314000000000002</c:v>
                </c:pt>
                <c:pt idx="55">
                  <c:v>2.1356000000000002</c:v>
                </c:pt>
                <c:pt idx="56">
                  <c:v>2.1135999999999999</c:v>
                </c:pt>
                <c:pt idx="57">
                  <c:v>2.1149</c:v>
                </c:pt>
                <c:pt idx="58">
                  <c:v>2.1082999999999998</c:v>
                </c:pt>
                <c:pt idx="59">
                  <c:v>2.1192000000000002</c:v>
                </c:pt>
                <c:pt idx="60">
                  <c:v>2.1404999999999998</c:v>
                </c:pt>
                <c:pt idx="61">
                  <c:v>2.1415999999999999</c:v>
                </c:pt>
                <c:pt idx="62">
                  <c:v>2.1153</c:v>
                </c:pt>
                <c:pt idx="63">
                  <c:v>2.1196000000000002</c:v>
                </c:pt>
                <c:pt idx="64">
                  <c:v>2.1299000000000001</c:v>
                </c:pt>
                <c:pt idx="65">
                  <c:v>2.1212</c:v>
                </c:pt>
                <c:pt idx="66">
                  <c:v>2.1324999999999998</c:v>
                </c:pt>
                <c:pt idx="67">
                  <c:v>2.1259000000000001</c:v>
                </c:pt>
                <c:pt idx="68">
                  <c:v>2.1251000000000002</c:v>
                </c:pt>
                <c:pt idx="69">
                  <c:v>2.1057999999999999</c:v>
                </c:pt>
                <c:pt idx="70">
                  <c:v>2.1070000000000002</c:v>
                </c:pt>
                <c:pt idx="71">
                  <c:v>2.1656</c:v>
                </c:pt>
                <c:pt idx="72">
                  <c:v>2.1714000000000002</c:v>
                </c:pt>
                <c:pt idx="73">
                  <c:v>2.1764000000000001</c:v>
                </c:pt>
                <c:pt idx="74">
                  <c:v>2.1941000000000002</c:v>
                </c:pt>
                <c:pt idx="75">
                  <c:v>2.1840000000000002</c:v>
                </c:pt>
                <c:pt idx="76">
                  <c:v>2.1471</c:v>
                </c:pt>
                <c:pt idx="77">
                  <c:v>2.0968</c:v>
                </c:pt>
                <c:pt idx="78">
                  <c:v>2.0701000000000001</c:v>
                </c:pt>
                <c:pt idx="79">
                  <c:v>2.0851000000000002</c:v>
                </c:pt>
                <c:pt idx="80">
                  <c:v>2.0819999999999999</c:v>
                </c:pt>
                <c:pt idx="81">
                  <c:v>2.1374</c:v>
                </c:pt>
                <c:pt idx="82">
                  <c:v>2.1568999999999998</c:v>
                </c:pt>
                <c:pt idx="83">
                  <c:v>2.1434000000000002</c:v>
                </c:pt>
                <c:pt idx="84">
                  <c:v>2.1503999999999999</c:v>
                </c:pt>
                <c:pt idx="85">
                  <c:v>2.1417999999999999</c:v>
                </c:pt>
                <c:pt idx="86">
                  <c:v>2.1768999999999998</c:v>
                </c:pt>
                <c:pt idx="87">
                  <c:v>2.1177000000000001</c:v>
                </c:pt>
                <c:pt idx="88">
                  <c:v>2.1105</c:v>
                </c:pt>
                <c:pt idx="89">
                  <c:v>2.0411999999999999</c:v>
                </c:pt>
                <c:pt idx="90">
                  <c:v>2.0565000000000002</c:v>
                </c:pt>
                <c:pt idx="91">
                  <c:v>2.0158</c:v>
                </c:pt>
                <c:pt idx="92">
                  <c:v>1.9976</c:v>
                </c:pt>
                <c:pt idx="93">
                  <c:v>1.9354</c:v>
                </c:pt>
                <c:pt idx="94">
                  <c:v>1.9608000000000001</c:v>
                </c:pt>
                <c:pt idx="95">
                  <c:v>1.9563999999999999</c:v>
                </c:pt>
                <c:pt idx="96">
                  <c:v>1.9186000000000001</c:v>
                </c:pt>
                <c:pt idx="97">
                  <c:v>1.9371</c:v>
                </c:pt>
                <c:pt idx="98">
                  <c:v>1.9666999999999999</c:v>
                </c:pt>
                <c:pt idx="99">
                  <c:v>1.9319999999999999</c:v>
                </c:pt>
                <c:pt idx="100">
                  <c:v>1.964</c:v>
                </c:pt>
                <c:pt idx="101">
                  <c:v>1.9388000000000001</c:v>
                </c:pt>
                <c:pt idx="102">
                  <c:v>1.927</c:v>
                </c:pt>
                <c:pt idx="103">
                  <c:v>1.9370000000000001</c:v>
                </c:pt>
                <c:pt idx="104">
                  <c:v>1.9257</c:v>
                </c:pt>
                <c:pt idx="105">
                  <c:v>1.9193</c:v>
                </c:pt>
                <c:pt idx="106">
                  <c:v>1.9296</c:v>
                </c:pt>
                <c:pt idx="107">
                  <c:v>1.8869</c:v>
                </c:pt>
                <c:pt idx="108">
                  <c:v>1.8759999999999999</c:v>
                </c:pt>
                <c:pt idx="109">
                  <c:v>1.8412999999999999</c:v>
                </c:pt>
                <c:pt idx="110">
                  <c:v>1.8496999999999999</c:v>
                </c:pt>
                <c:pt idx="111">
                  <c:v>1.879</c:v>
                </c:pt>
                <c:pt idx="112">
                  <c:v>1.8758999999999999</c:v>
                </c:pt>
                <c:pt idx="113">
                  <c:v>1.9096</c:v>
                </c:pt>
                <c:pt idx="114">
                  <c:v>1.8520000000000001</c:v>
                </c:pt>
                <c:pt idx="115">
                  <c:v>1.8861000000000001</c:v>
                </c:pt>
                <c:pt idx="116">
                  <c:v>1.8758999999999999</c:v>
                </c:pt>
                <c:pt idx="117">
                  <c:v>1.8475999999999999</c:v>
                </c:pt>
                <c:pt idx="118">
                  <c:v>1.8454999999999999</c:v>
                </c:pt>
                <c:pt idx="119">
                  <c:v>1.8103</c:v>
                </c:pt>
                <c:pt idx="120">
                  <c:v>1.909</c:v>
                </c:pt>
                <c:pt idx="121">
                  <c:v>1.9340999999999999</c:v>
                </c:pt>
                <c:pt idx="122">
                  <c:v>1.9619</c:v>
                </c:pt>
                <c:pt idx="123">
                  <c:v>1.9802999999999999</c:v>
                </c:pt>
                <c:pt idx="124">
                  <c:v>1.9836</c:v>
                </c:pt>
                <c:pt idx="125">
                  <c:v>1.9841</c:v>
                </c:pt>
                <c:pt idx="126">
                  <c:v>2.0451999999999999</c:v>
                </c:pt>
                <c:pt idx="127">
                  <c:v>1.9724999999999999</c:v>
                </c:pt>
                <c:pt idx="128">
                  <c:v>2.0346000000000002</c:v>
                </c:pt>
                <c:pt idx="129">
                  <c:v>2.0720999999999998</c:v>
                </c:pt>
                <c:pt idx="130">
                  <c:v>2.0928</c:v>
                </c:pt>
                <c:pt idx="131">
                  <c:v>2.0935999999999999</c:v>
                </c:pt>
                <c:pt idx="132">
                  <c:v>2.1042999999999998</c:v>
                </c:pt>
                <c:pt idx="133">
                  <c:v>2.1059999999999999</c:v>
                </c:pt>
                <c:pt idx="134">
                  <c:v>2.1240000000000001</c:v>
                </c:pt>
                <c:pt idx="135">
                  <c:v>2.0998999999999999</c:v>
                </c:pt>
                <c:pt idx="136">
                  <c:v>2.1181999999999999</c:v>
                </c:pt>
                <c:pt idx="137">
                  <c:v>2.1362000000000001</c:v>
                </c:pt>
                <c:pt idx="138">
                  <c:v>2.1177999999999999</c:v>
                </c:pt>
                <c:pt idx="139">
                  <c:v>2.1692</c:v>
                </c:pt>
                <c:pt idx="140">
                  <c:v>2.1389999999999998</c:v>
                </c:pt>
                <c:pt idx="141">
                  <c:v>2.1204999999999998</c:v>
                </c:pt>
                <c:pt idx="142">
                  <c:v>2.1017999999999999</c:v>
                </c:pt>
                <c:pt idx="143">
                  <c:v>2.1046999999999998</c:v>
                </c:pt>
                <c:pt idx="144">
                  <c:v>2.1151</c:v>
                </c:pt>
                <c:pt idx="145">
                  <c:v>2.0196000000000001</c:v>
                </c:pt>
                <c:pt idx="146">
                  <c:v>2.1486000000000001</c:v>
                </c:pt>
                <c:pt idx="147">
                  <c:v>2.1282000000000001</c:v>
                </c:pt>
                <c:pt idx="148">
                  <c:v>2.1097999999999999</c:v>
                </c:pt>
                <c:pt idx="149">
                  <c:v>2.1025999999999998</c:v>
                </c:pt>
                <c:pt idx="150">
                  <c:v>2.085</c:v>
                </c:pt>
                <c:pt idx="151">
                  <c:v>1.8565</c:v>
                </c:pt>
                <c:pt idx="152">
                  <c:v>1.8892</c:v>
                </c:pt>
                <c:pt idx="153">
                  <c:v>1.8305</c:v>
                </c:pt>
                <c:pt idx="154">
                  <c:v>1.8227</c:v>
                </c:pt>
                <c:pt idx="155">
                  <c:v>1.79</c:v>
                </c:pt>
                <c:pt idx="156">
                  <c:v>1.7459</c:v>
                </c:pt>
                <c:pt idx="157">
                  <c:v>1.7748999999999999</c:v>
                </c:pt>
                <c:pt idx="158">
                  <c:v>1.7262999999999999</c:v>
                </c:pt>
                <c:pt idx="159">
                  <c:v>1.7296</c:v>
                </c:pt>
                <c:pt idx="160">
                  <c:v>1.6892</c:v>
                </c:pt>
                <c:pt idx="161">
                  <c:v>1.6605000000000001</c:v>
                </c:pt>
                <c:pt idx="162">
                  <c:v>1.6623000000000001</c:v>
                </c:pt>
                <c:pt idx="163">
                  <c:v>1.659</c:v>
                </c:pt>
                <c:pt idx="164">
                  <c:v>1.6845000000000001</c:v>
                </c:pt>
                <c:pt idx="165">
                  <c:v>1.6314</c:v>
                </c:pt>
                <c:pt idx="166">
                  <c:v>1.6284000000000001</c:v>
                </c:pt>
                <c:pt idx="167">
                  <c:v>1.6526000000000001</c:v>
                </c:pt>
                <c:pt idx="168">
                  <c:v>1.5803</c:v>
                </c:pt>
                <c:pt idx="169">
                  <c:v>1.6265000000000001</c:v>
                </c:pt>
                <c:pt idx="170">
                  <c:v>1.6212</c:v>
                </c:pt>
                <c:pt idx="171">
                  <c:v>1.5873999999999999</c:v>
                </c:pt>
                <c:pt idx="172">
                  <c:v>1.6748000000000001</c:v>
                </c:pt>
                <c:pt idx="173">
                  <c:v>1.6874</c:v>
                </c:pt>
                <c:pt idx="174">
                  <c:v>1.7743</c:v>
                </c:pt>
                <c:pt idx="175">
                  <c:v>1.7542</c:v>
                </c:pt>
                <c:pt idx="176">
                  <c:v>1.7706999999999999</c:v>
                </c:pt>
                <c:pt idx="177">
                  <c:v>1.768</c:v>
                </c:pt>
                <c:pt idx="178">
                  <c:v>1.8440000000000001</c:v>
                </c:pt>
                <c:pt idx="179">
                  <c:v>1.7869999999999999</c:v>
                </c:pt>
                <c:pt idx="180">
                  <c:v>1.7197</c:v>
                </c:pt>
                <c:pt idx="181">
                  <c:v>1.744</c:v>
                </c:pt>
                <c:pt idx="182">
                  <c:v>1.7943</c:v>
                </c:pt>
                <c:pt idx="183">
                  <c:v>1.7282</c:v>
                </c:pt>
                <c:pt idx="184">
                  <c:v>1.7410000000000001</c:v>
                </c:pt>
                <c:pt idx="185">
                  <c:v>1.6657999999999999</c:v>
                </c:pt>
                <c:pt idx="186">
                  <c:v>1.6870000000000001</c:v>
                </c:pt>
                <c:pt idx="187">
                  <c:v>1.5987</c:v>
                </c:pt>
                <c:pt idx="188">
                  <c:v>1.5125999999999999</c:v>
                </c:pt>
                <c:pt idx="189">
                  <c:v>1.5093000000000001</c:v>
                </c:pt>
                <c:pt idx="190">
                  <c:v>1.5726</c:v>
                </c:pt>
                <c:pt idx="191">
                  <c:v>1.6062000000000001</c:v>
                </c:pt>
                <c:pt idx="192">
                  <c:v>1.5468</c:v>
                </c:pt>
                <c:pt idx="193">
                  <c:v>1.5536000000000001</c:v>
                </c:pt>
                <c:pt idx="194">
                  <c:v>1.667</c:v>
                </c:pt>
                <c:pt idx="195">
                  <c:v>1.7613000000000001</c:v>
                </c:pt>
                <c:pt idx="196">
                  <c:v>1.7257</c:v>
                </c:pt>
                <c:pt idx="197">
                  <c:v>1.6747000000000001</c:v>
                </c:pt>
                <c:pt idx="198">
                  <c:v>1.6850000000000001</c:v>
                </c:pt>
                <c:pt idx="199">
                  <c:v>1.8319000000000001</c:v>
                </c:pt>
                <c:pt idx="200">
                  <c:v>1.8278000000000001</c:v>
                </c:pt>
                <c:pt idx="201">
                  <c:v>1.8337000000000001</c:v>
                </c:pt>
                <c:pt idx="202">
                  <c:v>1.7858000000000001</c:v>
                </c:pt>
                <c:pt idx="203">
                  <c:v>1.8029999999999999</c:v>
                </c:pt>
                <c:pt idx="204">
                  <c:v>1.7597</c:v>
                </c:pt>
                <c:pt idx="205">
                  <c:v>1.734</c:v>
                </c:pt>
                <c:pt idx="206">
                  <c:v>1.6575</c:v>
                </c:pt>
                <c:pt idx="207">
                  <c:v>1.7182999999999999</c:v>
                </c:pt>
                <c:pt idx="208">
                  <c:v>1.6747000000000001</c:v>
                </c:pt>
                <c:pt idx="209">
                  <c:v>1.6695</c:v>
                </c:pt>
                <c:pt idx="210">
                  <c:v>1.7694000000000001</c:v>
                </c:pt>
                <c:pt idx="211">
                  <c:v>1.8048</c:v>
                </c:pt>
                <c:pt idx="212">
                  <c:v>1.7447999999999999</c:v>
                </c:pt>
                <c:pt idx="213">
                  <c:v>1.8324</c:v>
                </c:pt>
                <c:pt idx="214">
                  <c:v>1.7228000000000001</c:v>
                </c:pt>
                <c:pt idx="215">
                  <c:v>1.8149999999999999</c:v>
                </c:pt>
                <c:pt idx="216">
                  <c:v>1.8261000000000001</c:v>
                </c:pt>
                <c:pt idx="217">
                  <c:v>1.9031</c:v>
                </c:pt>
                <c:pt idx="218">
                  <c:v>1.9294</c:v>
                </c:pt>
                <c:pt idx="219">
                  <c:v>1.9957</c:v>
                </c:pt>
                <c:pt idx="220">
                  <c:v>2.0402</c:v>
                </c:pt>
                <c:pt idx="221">
                  <c:v>2.0602999999999998</c:v>
                </c:pt>
                <c:pt idx="222">
                  <c:v>2.0663999999999998</c:v>
                </c:pt>
                <c:pt idx="223">
                  <c:v>2.0112999999999999</c:v>
                </c:pt>
                <c:pt idx="224">
                  <c:v>1.9779</c:v>
                </c:pt>
                <c:pt idx="225">
                  <c:v>1.9953000000000001</c:v>
                </c:pt>
                <c:pt idx="226">
                  <c:v>1.9591000000000001</c:v>
                </c:pt>
                <c:pt idx="227">
                  <c:v>2.0167000000000002</c:v>
                </c:pt>
                <c:pt idx="228">
                  <c:v>2.0135000000000001</c:v>
                </c:pt>
                <c:pt idx="229">
                  <c:v>2.0207000000000002</c:v>
                </c:pt>
                <c:pt idx="230">
                  <c:v>2.0550999999999999</c:v>
                </c:pt>
                <c:pt idx="231">
                  <c:v>1.9818</c:v>
                </c:pt>
                <c:pt idx="232">
                  <c:v>1.9811000000000001</c:v>
                </c:pt>
                <c:pt idx="233">
                  <c:v>1.9198999999999999</c:v>
                </c:pt>
                <c:pt idx="234">
                  <c:v>1.9180999999999999</c:v>
                </c:pt>
                <c:pt idx="235">
                  <c:v>1.9034</c:v>
                </c:pt>
                <c:pt idx="236">
                  <c:v>1.8991</c:v>
                </c:pt>
                <c:pt idx="237">
                  <c:v>1.8313999999999999</c:v>
                </c:pt>
                <c:pt idx="238">
                  <c:v>1.9771000000000001</c:v>
                </c:pt>
                <c:pt idx="239">
                  <c:v>1.9265000000000001</c:v>
                </c:pt>
                <c:pt idx="240">
                  <c:v>1.9028</c:v>
                </c:pt>
                <c:pt idx="241">
                  <c:v>1.8238000000000001</c:v>
                </c:pt>
                <c:pt idx="242">
                  <c:v>1.8301000000000001</c:v>
                </c:pt>
                <c:pt idx="243">
                  <c:v>1.7244999999999999</c:v>
                </c:pt>
                <c:pt idx="244">
                  <c:v>1.7565</c:v>
                </c:pt>
                <c:pt idx="245">
                  <c:v>1.7652000000000001</c:v>
                </c:pt>
                <c:pt idx="246">
                  <c:v>1.8248</c:v>
                </c:pt>
                <c:pt idx="247">
                  <c:v>1.9173</c:v>
                </c:pt>
                <c:pt idx="248">
                  <c:v>1.9131</c:v>
                </c:pt>
                <c:pt idx="249">
                  <c:v>1.9115</c:v>
                </c:pt>
                <c:pt idx="250">
                  <c:v>1.8975</c:v>
                </c:pt>
                <c:pt idx="251">
                  <c:v>1.9854000000000001</c:v>
                </c:pt>
                <c:pt idx="252">
                  <c:v>1.9726999999999999</c:v>
                </c:pt>
                <c:pt idx="253">
                  <c:v>2.0232999999999999</c:v>
                </c:pt>
                <c:pt idx="254">
                  <c:v>2.0634999999999999</c:v>
                </c:pt>
                <c:pt idx="255">
                  <c:v>2.1040999999999999</c:v>
                </c:pt>
                <c:pt idx="256">
                  <c:v>2.0844</c:v>
                </c:pt>
                <c:pt idx="257">
                  <c:v>2.0638999999999998</c:v>
                </c:pt>
                <c:pt idx="258">
                  <c:v>2.0733999999999999</c:v>
                </c:pt>
                <c:pt idx="259">
                  <c:v>2.0949</c:v>
                </c:pt>
                <c:pt idx="260">
                  <c:v>2.0840999999999998</c:v>
                </c:pt>
                <c:pt idx="261">
                  <c:v>2.1202999999999999</c:v>
                </c:pt>
                <c:pt idx="262">
                  <c:v>2.1736</c:v>
                </c:pt>
                <c:pt idx="263">
                  <c:v>2.2486000000000002</c:v>
                </c:pt>
                <c:pt idx="264">
                  <c:v>2.2574999999999998</c:v>
                </c:pt>
                <c:pt idx="265">
                  <c:v>2.2397999999999998</c:v>
                </c:pt>
                <c:pt idx="266">
                  <c:v>2.2669999999999999</c:v>
                </c:pt>
                <c:pt idx="267">
                  <c:v>2.2837000000000001</c:v>
                </c:pt>
                <c:pt idx="268">
                  <c:v>2.3208000000000002</c:v>
                </c:pt>
                <c:pt idx="269">
                  <c:v>2.3532000000000002</c:v>
                </c:pt>
                <c:pt idx="270">
                  <c:v>2.3496999999999999</c:v>
                </c:pt>
                <c:pt idx="271">
                  <c:v>2.3409</c:v>
                </c:pt>
                <c:pt idx="272">
                  <c:v>2.3666999999999998</c:v>
                </c:pt>
                <c:pt idx="273">
                  <c:v>2.3624999999999998</c:v>
                </c:pt>
                <c:pt idx="274">
                  <c:v>2.3530000000000002</c:v>
                </c:pt>
                <c:pt idx="275">
                  <c:v>2.3487</c:v>
                </c:pt>
                <c:pt idx="276">
                  <c:v>2.2679</c:v>
                </c:pt>
                <c:pt idx="277">
                  <c:v>2.2806000000000002</c:v>
                </c:pt>
                <c:pt idx="278">
                  <c:v>2.2982</c:v>
                </c:pt>
                <c:pt idx="279">
                  <c:v>2.3144</c:v>
                </c:pt>
                <c:pt idx="280">
                  <c:v>2.3066</c:v>
                </c:pt>
                <c:pt idx="281">
                  <c:v>2.3079999999999998</c:v>
                </c:pt>
                <c:pt idx="282">
                  <c:v>2.3134999999999999</c:v>
                </c:pt>
                <c:pt idx="283">
                  <c:v>2.3195999999999999</c:v>
                </c:pt>
                <c:pt idx="284">
                  <c:v>2.3138000000000001</c:v>
                </c:pt>
                <c:pt idx="285">
                  <c:v>2.2873000000000001</c:v>
                </c:pt>
                <c:pt idx="286">
                  <c:v>2.2953999999999999</c:v>
                </c:pt>
                <c:pt idx="287">
                  <c:v>2.2747000000000002</c:v>
                </c:pt>
                <c:pt idx="288">
                  <c:v>2.2812000000000001</c:v>
                </c:pt>
                <c:pt idx="289">
                  <c:v>2.3027000000000002</c:v>
                </c:pt>
                <c:pt idx="290">
                  <c:v>2.3519999999999999</c:v>
                </c:pt>
                <c:pt idx="291">
                  <c:v>2.2837999999999998</c:v>
                </c:pt>
                <c:pt idx="292">
                  <c:v>2.2517999999999998</c:v>
                </c:pt>
                <c:pt idx="293">
                  <c:v>2.2816000000000001</c:v>
                </c:pt>
                <c:pt idx="294">
                  <c:v>2.2921</c:v>
                </c:pt>
                <c:pt idx="295">
                  <c:v>2.2955999999999999</c:v>
                </c:pt>
                <c:pt idx="296">
                  <c:v>2.3039000000000001</c:v>
                </c:pt>
                <c:pt idx="297">
                  <c:v>2.3607999999999998</c:v>
                </c:pt>
                <c:pt idx="298">
                  <c:v>2.4241999999999999</c:v>
                </c:pt>
                <c:pt idx="299">
                  <c:v>2.3898000000000001</c:v>
                </c:pt>
                <c:pt idx="300">
                  <c:v>2.3239000000000001</c:v>
                </c:pt>
                <c:pt idx="301">
                  <c:v>2.2968999999999999</c:v>
                </c:pt>
                <c:pt idx="302">
                  <c:v>2.3252000000000002</c:v>
                </c:pt>
                <c:pt idx="303">
                  <c:v>2.2924000000000002</c:v>
                </c:pt>
                <c:pt idx="304">
                  <c:v>2.3104</c:v>
                </c:pt>
                <c:pt idx="305">
                  <c:v>2.3481999999999998</c:v>
                </c:pt>
                <c:pt idx="306">
                  <c:v>2.3281000000000001</c:v>
                </c:pt>
                <c:pt idx="307">
                  <c:v>2.3292000000000002</c:v>
                </c:pt>
                <c:pt idx="308">
                  <c:v>2.3107000000000002</c:v>
                </c:pt>
                <c:pt idx="309">
                  <c:v>2.3250999999999999</c:v>
                </c:pt>
                <c:pt idx="310">
                  <c:v>2.3054000000000001</c:v>
                </c:pt>
                <c:pt idx="311">
                  <c:v>2.3473999999999999</c:v>
                </c:pt>
                <c:pt idx="312">
                  <c:v>2.3609</c:v>
                </c:pt>
                <c:pt idx="313">
                  <c:v>2.3260999999999998</c:v>
                </c:pt>
              </c:numCache>
            </c:numRef>
          </c:val>
          <c:smooth val="0"/>
          <c:extLst>
            <c:ext xmlns:c16="http://schemas.microsoft.com/office/drawing/2014/chart" uri="{C3380CC4-5D6E-409C-BE32-E72D297353CC}">
              <c16:uniqueId val="{00000002-C29F-481C-9C9F-A95DCAA1EE7F}"/>
            </c:ext>
          </c:extLst>
        </c:ser>
        <c:dLbls>
          <c:showLegendKey val="0"/>
          <c:showVal val="0"/>
          <c:showCatName val="0"/>
          <c:showSerName val="0"/>
          <c:showPercent val="0"/>
          <c:showBubbleSize val="0"/>
        </c:dLbls>
        <c:smooth val="0"/>
        <c:axId val="758834224"/>
        <c:axId val="758831600"/>
      </c:lineChart>
      <c:dateAx>
        <c:axId val="758834224"/>
        <c:scaling>
          <c:orientation val="minMax"/>
        </c:scaling>
        <c:delete val="0"/>
        <c:axPos val="b"/>
        <c:numFmt formatCode="m/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758831600"/>
        <c:crosses val="autoZero"/>
        <c:auto val="1"/>
        <c:lblOffset val="100"/>
        <c:baseTimeUnit val="days"/>
        <c:majorUnit val="9"/>
        <c:majorTimeUnit val="months"/>
      </c:dateAx>
      <c:valAx>
        <c:axId val="758831600"/>
        <c:scaling>
          <c:orientation val="minMax"/>
          <c:max val="2.5"/>
          <c:min val="0.5"/>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588342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  0.00  </c:v>
                </c:pt>
              </c:strCache>
            </c:strRef>
          </c:tx>
          <c:dPt>
            <c:idx val="0"/>
            <c:bubble3D val="0"/>
            <c:spPr>
              <a:solidFill>
                <a:srgbClr val="002060"/>
              </a:solidFill>
              <a:ln w="19050">
                <a:solidFill>
                  <a:schemeClr val="lt1"/>
                </a:solidFill>
              </a:ln>
              <a:effectLst/>
            </c:spPr>
            <c:extLst>
              <c:ext xmlns:c16="http://schemas.microsoft.com/office/drawing/2014/chart" uri="{C3380CC4-5D6E-409C-BE32-E72D297353CC}">
                <c16:uniqueId val="{00000003-7851-4468-A905-6ECEED36D0E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A00-42ED-8A8F-FC6F98FA840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2-7851-4468-A905-6ECEED36D0E5}"/>
              </c:ext>
            </c:extLst>
          </c:dPt>
          <c:dPt>
            <c:idx val="3"/>
            <c:bubble3D val="0"/>
            <c:spPr>
              <a:solidFill>
                <a:srgbClr val="CF5722"/>
              </a:solidFill>
              <a:ln w="19050">
                <a:solidFill>
                  <a:schemeClr val="lt1"/>
                </a:solidFill>
              </a:ln>
              <a:effectLst/>
            </c:spPr>
            <c:extLst>
              <c:ext xmlns:c16="http://schemas.microsoft.com/office/drawing/2014/chart" uri="{C3380CC4-5D6E-409C-BE32-E72D297353CC}">
                <c16:uniqueId val="{00000001-7851-4468-A905-6ECEED36D0E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A00-42ED-8A8F-FC6F98FA840D}"/>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A00-42ED-8A8F-FC6F98FA840D}"/>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4A00-42ED-8A8F-FC6F98FA840D}"/>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4A00-42ED-8A8F-FC6F98FA840D}"/>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4A00-42ED-8A8F-FC6F98FA840D}"/>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4A00-42ED-8A8F-FC6F98FA840D}"/>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4A00-42ED-8A8F-FC6F98FA840D}"/>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4A00-42ED-8A8F-FC6F98FA840D}"/>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4A00-42ED-8A8F-FC6F98FA840D}"/>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4A00-42ED-8A8F-FC6F98FA840D}"/>
              </c:ext>
            </c:extLst>
          </c:dPt>
          <c:dLbls>
            <c:dLbl>
              <c:idx val="2"/>
              <c:layout>
                <c:manualLayout>
                  <c:x val="-0.16528395480661087"/>
                  <c:y val="-0.2087653133810043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851-4468-A905-6ECEED36D0E5}"/>
                </c:ext>
              </c:extLst>
            </c:dLbl>
            <c:dLbl>
              <c:idx val="3"/>
              <c:layout>
                <c:manualLayout>
                  <c:x val="0.23027793019796977"/>
                  <c:y val="5.5969097100753665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851-4468-A905-6ECEED36D0E5}"/>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Sheet1!$A$2:$A$15</c:f>
              <c:strCache>
                <c:ptCount val="4"/>
                <c:pt idx="0">
                  <c:v>2-4 Years</c:v>
                </c:pt>
                <c:pt idx="1">
                  <c:v>5-7 Years</c:v>
                </c:pt>
                <c:pt idx="2">
                  <c:v>8-11 Years</c:v>
                </c:pt>
                <c:pt idx="3">
                  <c:v>15+ Years</c:v>
                </c:pt>
              </c:strCache>
            </c:strRef>
          </c:cat>
          <c:val>
            <c:numRef>
              <c:f>Sheet1!$B$2:$B$15</c:f>
              <c:numCache>
                <c:formatCode>0.0%</c:formatCode>
                <c:ptCount val="14"/>
                <c:pt idx="0">
                  <c:v>0.1084</c:v>
                </c:pt>
                <c:pt idx="1">
                  <c:v>0.18360000000000001</c:v>
                </c:pt>
                <c:pt idx="2">
                  <c:v>0.26860000000000001</c:v>
                </c:pt>
                <c:pt idx="3">
                  <c:v>0.43936332599767702</c:v>
                </c:pt>
              </c:numCache>
            </c:numRef>
          </c:val>
          <c:extLst>
            <c:ext xmlns:c16="http://schemas.microsoft.com/office/drawing/2014/chart" uri="{C3380CC4-5D6E-409C-BE32-E72D297353CC}">
              <c16:uniqueId val="{00000000-7851-4468-A905-6ECEED36D0E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529997694818192E-2"/>
          <c:y val="4.630168468640463E-2"/>
          <c:w val="0.89052084976280887"/>
          <c:h val="0.67516776153042346"/>
        </c:manualLayout>
      </c:layout>
      <c:lineChart>
        <c:grouping val="standard"/>
        <c:varyColors val="0"/>
        <c:ser>
          <c:idx val="0"/>
          <c:order val="0"/>
          <c:tx>
            <c:strRef>
              <c:f>Sheet1!$B$1</c:f>
              <c:strCache>
                <c:ptCount val="1"/>
                <c:pt idx="0">
                  <c:v>QTIP  $10,682</c:v>
                </c:pt>
              </c:strCache>
            </c:strRef>
          </c:tx>
          <c:spPr>
            <a:ln w="28575" cap="rnd">
              <a:solidFill>
                <a:srgbClr val="CF5722"/>
              </a:solidFill>
              <a:round/>
            </a:ln>
            <a:effectLst/>
          </c:spPr>
          <c:marker>
            <c:symbol val="none"/>
          </c:marker>
          <c:cat>
            <c:numRef>
              <c:f>Sheet1!$A$2:$A$21</c:f>
              <c:numCache>
                <c:formatCode>m/d/yyyy</c:formatCode>
                <c:ptCount val="20"/>
                <c:pt idx="0">
                  <c:v>43131</c:v>
                </c:pt>
                <c:pt idx="1">
                  <c:v>43159</c:v>
                </c:pt>
                <c:pt idx="2">
                  <c:v>43188</c:v>
                </c:pt>
                <c:pt idx="3">
                  <c:v>43220</c:v>
                </c:pt>
                <c:pt idx="4">
                  <c:v>43251</c:v>
                </c:pt>
                <c:pt idx="5">
                  <c:v>43280</c:v>
                </c:pt>
                <c:pt idx="6">
                  <c:v>43312</c:v>
                </c:pt>
                <c:pt idx="7">
                  <c:v>43343</c:v>
                </c:pt>
                <c:pt idx="8">
                  <c:v>43371</c:v>
                </c:pt>
                <c:pt idx="9">
                  <c:v>43404</c:v>
                </c:pt>
                <c:pt idx="10">
                  <c:v>43434</c:v>
                </c:pt>
                <c:pt idx="11">
                  <c:v>43465</c:v>
                </c:pt>
                <c:pt idx="12">
                  <c:v>43496</c:v>
                </c:pt>
                <c:pt idx="13">
                  <c:v>43524</c:v>
                </c:pt>
                <c:pt idx="14">
                  <c:v>43553</c:v>
                </c:pt>
                <c:pt idx="15">
                  <c:v>43585</c:v>
                </c:pt>
                <c:pt idx="16">
                  <c:v>43616</c:v>
                </c:pt>
                <c:pt idx="17">
                  <c:v>43644</c:v>
                </c:pt>
                <c:pt idx="18">
                  <c:v>43677</c:v>
                </c:pt>
                <c:pt idx="19">
                  <c:v>43707</c:v>
                </c:pt>
              </c:numCache>
            </c:numRef>
          </c:cat>
          <c:val>
            <c:numRef>
              <c:f>Sheet1!$B$2:$B$21</c:f>
              <c:numCache>
                <c:formatCode>General</c:formatCode>
                <c:ptCount val="20"/>
                <c:pt idx="0">
                  <c:v>10000</c:v>
                </c:pt>
                <c:pt idx="1">
                  <c:v>9898.7540310000004</c:v>
                </c:pt>
                <c:pt idx="2">
                  <c:v>9981.9527458299272</c:v>
                </c:pt>
                <c:pt idx="3">
                  <c:v>9971.36999531945</c:v>
                </c:pt>
                <c:pt idx="4">
                  <c:v>10006.041976407059</c:v>
                </c:pt>
                <c:pt idx="5">
                  <c:v>10033.572068980116</c:v>
                </c:pt>
                <c:pt idx="6">
                  <c:v>9981.7159648156758</c:v>
                </c:pt>
                <c:pt idx="7">
                  <c:v>10047.058876760197</c:v>
                </c:pt>
                <c:pt idx="8">
                  <c:v>9929.3398137953282</c:v>
                </c:pt>
                <c:pt idx="9">
                  <c:v>9779.0726037250479</c:v>
                </c:pt>
                <c:pt idx="10">
                  <c:v>9817.9906772278064</c:v>
                </c:pt>
                <c:pt idx="11">
                  <c:v>9861.2908181689199</c:v>
                </c:pt>
                <c:pt idx="12">
                  <c:v>9984.1150078144656</c:v>
                </c:pt>
                <c:pt idx="13">
                  <c:v>9968.8855133447087</c:v>
                </c:pt>
                <c:pt idx="14">
                  <c:v>10142.648817271956</c:v>
                </c:pt>
                <c:pt idx="15">
                  <c:v>10167.825100990636</c:v>
                </c:pt>
                <c:pt idx="16">
                  <c:v>10331.575395503987</c:v>
                </c:pt>
                <c:pt idx="17">
                  <c:v>10401.60917261937</c:v>
                </c:pt>
                <c:pt idx="18">
                  <c:v>10434.887427785192</c:v>
                </c:pt>
                <c:pt idx="19">
                  <c:v>10682.108629050492</c:v>
                </c:pt>
              </c:numCache>
            </c:numRef>
          </c:val>
          <c:smooth val="0"/>
          <c:extLst>
            <c:ext xmlns:c16="http://schemas.microsoft.com/office/drawing/2014/chart" uri="{C3380CC4-5D6E-409C-BE32-E72D297353CC}">
              <c16:uniqueId val="{00000000-207B-44BB-B913-E4A00D91C597}"/>
            </c:ext>
          </c:extLst>
        </c:ser>
        <c:ser>
          <c:idx val="1"/>
          <c:order val="1"/>
          <c:tx>
            <c:strRef>
              <c:f>Sheet1!$C$1</c:f>
              <c:strCache>
                <c:ptCount val="1"/>
                <c:pt idx="0">
                  <c:v>Solactive UST Infl-Linked Bond Hedged to CAD $10,772</c:v>
                </c:pt>
              </c:strCache>
            </c:strRef>
          </c:tx>
          <c:spPr>
            <a:ln w="28575" cap="rnd">
              <a:solidFill>
                <a:schemeClr val="tx2"/>
              </a:solidFill>
              <a:round/>
            </a:ln>
            <a:effectLst/>
          </c:spPr>
          <c:marker>
            <c:symbol val="none"/>
          </c:marker>
          <c:cat>
            <c:numRef>
              <c:f>Sheet1!$A$2:$A$21</c:f>
              <c:numCache>
                <c:formatCode>m/d/yyyy</c:formatCode>
                <c:ptCount val="20"/>
                <c:pt idx="0">
                  <c:v>43131</c:v>
                </c:pt>
                <c:pt idx="1">
                  <c:v>43159</c:v>
                </c:pt>
                <c:pt idx="2">
                  <c:v>43188</c:v>
                </c:pt>
                <c:pt idx="3">
                  <c:v>43220</c:v>
                </c:pt>
                <c:pt idx="4">
                  <c:v>43251</c:v>
                </c:pt>
                <c:pt idx="5">
                  <c:v>43280</c:v>
                </c:pt>
                <c:pt idx="6">
                  <c:v>43312</c:v>
                </c:pt>
                <c:pt idx="7">
                  <c:v>43343</c:v>
                </c:pt>
                <c:pt idx="8">
                  <c:v>43371</c:v>
                </c:pt>
                <c:pt idx="9">
                  <c:v>43404</c:v>
                </c:pt>
                <c:pt idx="10">
                  <c:v>43434</c:v>
                </c:pt>
                <c:pt idx="11">
                  <c:v>43465</c:v>
                </c:pt>
                <c:pt idx="12">
                  <c:v>43496</c:v>
                </c:pt>
                <c:pt idx="13">
                  <c:v>43524</c:v>
                </c:pt>
                <c:pt idx="14">
                  <c:v>43553</c:v>
                </c:pt>
                <c:pt idx="15">
                  <c:v>43585</c:v>
                </c:pt>
                <c:pt idx="16">
                  <c:v>43616</c:v>
                </c:pt>
                <c:pt idx="17">
                  <c:v>43644</c:v>
                </c:pt>
                <c:pt idx="18">
                  <c:v>43677</c:v>
                </c:pt>
                <c:pt idx="19">
                  <c:v>43707</c:v>
                </c:pt>
              </c:numCache>
            </c:numRef>
          </c:cat>
          <c:val>
            <c:numRef>
              <c:f>Sheet1!$C$2:$C$21</c:f>
              <c:numCache>
                <c:formatCode>General</c:formatCode>
                <c:ptCount val="20"/>
                <c:pt idx="0">
                  <c:v>10000</c:v>
                </c:pt>
                <c:pt idx="1">
                  <c:v>9896.679263</c:v>
                </c:pt>
                <c:pt idx="2">
                  <c:v>9997.0853099018605</c:v>
                </c:pt>
                <c:pt idx="3">
                  <c:v>9981.7078072740896</c:v>
                </c:pt>
                <c:pt idx="4">
                  <c:v>10019.900297806427</c:v>
                </c:pt>
                <c:pt idx="5">
                  <c:v>10052.062395222123</c:v>
                </c:pt>
                <c:pt idx="6">
                  <c:v>9997.286323886563</c:v>
                </c:pt>
                <c:pt idx="7">
                  <c:v>10065.630780380377</c:v>
                </c:pt>
                <c:pt idx="8">
                  <c:v>9950.3497643121191</c:v>
                </c:pt>
                <c:pt idx="9">
                  <c:v>9802.6051311919418</c:v>
                </c:pt>
                <c:pt idx="10">
                  <c:v>9842.2047131798972</c:v>
                </c:pt>
                <c:pt idx="11">
                  <c:v>9882.8093605936629</c:v>
                </c:pt>
                <c:pt idx="12">
                  <c:v>10009.648630856163</c:v>
                </c:pt>
                <c:pt idx="13">
                  <c:v>9998.7939226444723</c:v>
                </c:pt>
                <c:pt idx="14">
                  <c:v>10177.394067487163</c:v>
                </c:pt>
                <c:pt idx="15">
                  <c:v>10205.837421994165</c:v>
                </c:pt>
                <c:pt idx="16">
                  <c:v>10374.286404639917</c:v>
                </c:pt>
                <c:pt idx="17">
                  <c:v>10443.23389963601</c:v>
                </c:pt>
                <c:pt idx="18">
                  <c:v>10470.571682487047</c:v>
                </c:pt>
                <c:pt idx="19">
                  <c:v>10722.240091227337</c:v>
                </c:pt>
              </c:numCache>
            </c:numRef>
          </c:val>
          <c:smooth val="0"/>
          <c:extLst>
            <c:ext xmlns:c16="http://schemas.microsoft.com/office/drawing/2014/chart" uri="{C3380CC4-5D6E-409C-BE32-E72D297353CC}">
              <c16:uniqueId val="{00000001-207B-44BB-B913-E4A00D91C597}"/>
            </c:ext>
          </c:extLst>
        </c:ser>
        <c:dLbls>
          <c:showLegendKey val="0"/>
          <c:showVal val="0"/>
          <c:showCatName val="0"/>
          <c:showSerName val="0"/>
          <c:showPercent val="0"/>
          <c:showBubbleSize val="0"/>
        </c:dLbls>
        <c:smooth val="0"/>
        <c:axId val="549014752"/>
        <c:axId val="549015408"/>
      </c:lineChart>
      <c:dateAx>
        <c:axId val="549014752"/>
        <c:scaling>
          <c:orientation val="minMax"/>
        </c:scaling>
        <c:delete val="0"/>
        <c:axPos val="b"/>
        <c:numFmt formatCode="m/yyyy" sourceLinked="0"/>
        <c:majorTickMark val="none"/>
        <c:minorTickMark val="none"/>
        <c:tickLblPos val="nextTo"/>
        <c:spPr>
          <a:noFill/>
          <a:ln w="9525" cap="flat" cmpd="sng" algn="ctr">
            <a:solidFill>
              <a:schemeClr val="tx1">
                <a:lumMod val="15000"/>
                <a:lumOff val="85000"/>
              </a:schemeClr>
            </a:solidFill>
            <a:round/>
          </a:ln>
          <a:effectLst/>
        </c:spPr>
        <c:txPr>
          <a:bodyPr rot="-6000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49015408"/>
        <c:crosses val="autoZero"/>
        <c:auto val="1"/>
        <c:lblOffset val="100"/>
        <c:baseTimeUnit val="days"/>
        <c:majorUnit val="40"/>
        <c:majorTimeUnit val="days"/>
      </c:dateAx>
      <c:valAx>
        <c:axId val="549015408"/>
        <c:scaling>
          <c:orientation val="minMax"/>
          <c:min val="9600"/>
        </c:scaling>
        <c:delete val="0"/>
        <c:axPos val="l"/>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49014752"/>
        <c:crosses val="autoZero"/>
        <c:crossBetween val="between"/>
      </c:valAx>
      <c:spPr>
        <a:noFill/>
        <a:ln>
          <a:noFill/>
        </a:ln>
        <a:effectLst/>
      </c:spPr>
    </c:plotArea>
    <c:legend>
      <c:legendPos val="b"/>
      <c:layout>
        <c:manualLayout>
          <c:xMode val="edge"/>
          <c:yMode val="edge"/>
          <c:x val="1.5878092280067452E-2"/>
          <c:y val="0.90455356076073046"/>
          <c:w val="0.95789524768571876"/>
          <c:h val="6.741145179568784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C0984F-6A8A-41AE-B55E-ECA646100346}"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US"/>
        </a:p>
      </dgm:t>
    </dgm:pt>
    <dgm:pt modelId="{B4FCB23B-45D2-447A-AA90-25F724605C4C}">
      <dgm:prSet phldrT="[Text]"/>
      <dgm:spPr/>
      <dgm:t>
        <a:bodyPr/>
        <a:lstStyle/>
        <a:p>
          <a:r>
            <a:rPr lang="en-US" dirty="0"/>
            <a:t>US Withholding tax</a:t>
          </a:r>
        </a:p>
      </dgm:t>
    </dgm:pt>
    <dgm:pt modelId="{6C40716B-25B7-476F-8EAC-E0FA77D26221}" type="parTrans" cxnId="{C811B0F8-2378-4651-B116-36369528522B}">
      <dgm:prSet/>
      <dgm:spPr/>
      <dgm:t>
        <a:bodyPr/>
        <a:lstStyle/>
        <a:p>
          <a:endParaRPr lang="en-US"/>
        </a:p>
      </dgm:t>
    </dgm:pt>
    <dgm:pt modelId="{892BC738-1008-4A1D-9E2B-341EDA0C65CC}" type="sibTrans" cxnId="{C811B0F8-2378-4651-B116-36369528522B}">
      <dgm:prSet/>
      <dgm:spPr/>
      <dgm:t>
        <a:bodyPr/>
        <a:lstStyle/>
        <a:p>
          <a:endParaRPr lang="en-US"/>
        </a:p>
      </dgm:t>
    </dgm:pt>
    <dgm:pt modelId="{3D85773A-2244-4452-AC85-7CAFAFEC69F6}">
      <dgm:prSet phldrT="[Text]"/>
      <dgm:spPr/>
      <dgm:t>
        <a:bodyPr/>
        <a:lstStyle/>
        <a:p>
          <a:r>
            <a:rPr lang="en-CA" dirty="0"/>
            <a:t>Certain types of debt within emerging markets are subject to withholding taxes that look more like tax on equity distributions versus tax on fixed income distributions. </a:t>
          </a:r>
          <a:endParaRPr lang="en-US" dirty="0"/>
        </a:p>
      </dgm:t>
    </dgm:pt>
    <dgm:pt modelId="{13916963-72CD-4B1B-B8E4-4F8DFABCFE7C}" type="parTrans" cxnId="{40260462-A7F6-43C7-8808-E58138DE9755}">
      <dgm:prSet/>
      <dgm:spPr/>
      <dgm:t>
        <a:bodyPr/>
        <a:lstStyle/>
        <a:p>
          <a:endParaRPr lang="en-US"/>
        </a:p>
      </dgm:t>
    </dgm:pt>
    <dgm:pt modelId="{BC5790B4-0665-42BB-858F-272EA8F686FE}" type="sibTrans" cxnId="{40260462-A7F6-43C7-8808-E58138DE9755}">
      <dgm:prSet/>
      <dgm:spPr/>
      <dgm:t>
        <a:bodyPr/>
        <a:lstStyle/>
        <a:p>
          <a:endParaRPr lang="en-US"/>
        </a:p>
      </dgm:t>
    </dgm:pt>
    <dgm:pt modelId="{5AF2E22D-D178-43AB-9D9C-6A5E276703DA}">
      <dgm:prSet/>
      <dgm:spPr/>
      <dgm:t>
        <a:bodyPr/>
        <a:lstStyle/>
        <a:p>
          <a:r>
            <a:rPr lang="en-US" dirty="0"/>
            <a:t>US Estate tax</a:t>
          </a:r>
        </a:p>
      </dgm:t>
    </dgm:pt>
    <dgm:pt modelId="{BDD51DFB-47F2-4B63-800D-7FDB36F89572}" type="parTrans" cxnId="{199E722C-05BC-49C1-9643-1091BBED6509}">
      <dgm:prSet/>
      <dgm:spPr/>
      <dgm:t>
        <a:bodyPr/>
        <a:lstStyle/>
        <a:p>
          <a:endParaRPr lang="en-US"/>
        </a:p>
      </dgm:t>
    </dgm:pt>
    <dgm:pt modelId="{74C749EB-114B-43E3-9E4D-CAF4F5AAAF31}" type="sibTrans" cxnId="{199E722C-05BC-49C1-9643-1091BBED6509}">
      <dgm:prSet/>
      <dgm:spPr/>
      <dgm:t>
        <a:bodyPr/>
        <a:lstStyle/>
        <a:p>
          <a:endParaRPr lang="en-US"/>
        </a:p>
      </dgm:t>
    </dgm:pt>
    <dgm:pt modelId="{16A48711-7A73-459C-9467-6AFEB6A3D5F7}">
      <dgm:prSet/>
      <dgm:spPr/>
      <dgm:t>
        <a:bodyPr/>
        <a:lstStyle/>
        <a:p>
          <a:r>
            <a:rPr lang="en-CA" dirty="0"/>
            <a:t>US estate tax can arise on the death of a Canadian taxpayer who owns property that is connected to the US at time of death. </a:t>
          </a:r>
          <a:endParaRPr lang="en-US" dirty="0"/>
        </a:p>
      </dgm:t>
    </dgm:pt>
    <dgm:pt modelId="{FDA21999-D4CA-4EE7-BBAD-F02733233E9A}" type="parTrans" cxnId="{1743E118-3512-46FE-B27E-8CB28268B770}">
      <dgm:prSet/>
      <dgm:spPr/>
      <dgm:t>
        <a:bodyPr/>
        <a:lstStyle/>
        <a:p>
          <a:endParaRPr lang="en-US"/>
        </a:p>
      </dgm:t>
    </dgm:pt>
    <dgm:pt modelId="{D61B69B1-72F1-4AC7-82C4-5E68FCB65773}" type="sibTrans" cxnId="{1743E118-3512-46FE-B27E-8CB28268B770}">
      <dgm:prSet/>
      <dgm:spPr/>
      <dgm:t>
        <a:bodyPr/>
        <a:lstStyle/>
        <a:p>
          <a:endParaRPr lang="en-US"/>
        </a:p>
      </dgm:t>
    </dgm:pt>
    <dgm:pt modelId="{BB74BD92-DEB8-4BDA-9161-D5C61991056C}">
      <dgm:prSet phldrT="[Text]"/>
      <dgm:spPr/>
      <dgm:t>
        <a:bodyPr/>
        <a:lstStyle/>
        <a:p>
          <a:endParaRPr lang="en-US" dirty="0"/>
        </a:p>
      </dgm:t>
    </dgm:pt>
    <dgm:pt modelId="{7126A2B3-368C-4941-94EC-6E529631E13F}" type="parTrans" cxnId="{DD0F51DB-B8C0-471D-AEB4-268313E14D8F}">
      <dgm:prSet/>
      <dgm:spPr/>
      <dgm:t>
        <a:bodyPr/>
        <a:lstStyle/>
        <a:p>
          <a:endParaRPr lang="en-US"/>
        </a:p>
      </dgm:t>
    </dgm:pt>
    <dgm:pt modelId="{E7B587DD-101C-453B-87D2-EB96FEB3535E}" type="sibTrans" cxnId="{DD0F51DB-B8C0-471D-AEB4-268313E14D8F}">
      <dgm:prSet/>
      <dgm:spPr/>
      <dgm:t>
        <a:bodyPr/>
        <a:lstStyle/>
        <a:p>
          <a:endParaRPr lang="en-US"/>
        </a:p>
      </dgm:t>
    </dgm:pt>
    <dgm:pt modelId="{37A731B3-9DCF-4705-9CE4-CEB853E87B64}">
      <dgm:prSet phldrT="[Text]"/>
      <dgm:spPr/>
      <dgm:t>
        <a:bodyPr/>
        <a:lstStyle/>
        <a:p>
          <a:r>
            <a:rPr lang="en-CA" dirty="0"/>
            <a:t>The withholding tax will be applied first by the country where the bond originates from. After the first level of withholding tax, the US applies an additional withholding tax on distributions made by the US ETF to the Canadian taxpayer (as the distribution is not seen as income; rather it is seen as a dividend made from an equity security).</a:t>
          </a:r>
          <a:endParaRPr lang="en-US" dirty="0"/>
        </a:p>
      </dgm:t>
    </dgm:pt>
    <dgm:pt modelId="{6DC9DA48-3F61-4EA8-868B-DE1DBAB7C9F0}" type="parTrans" cxnId="{A5C2D3B4-8CE0-48D8-B8B1-99CF1B613302}">
      <dgm:prSet/>
      <dgm:spPr/>
      <dgm:t>
        <a:bodyPr/>
        <a:lstStyle/>
        <a:p>
          <a:endParaRPr lang="en-US"/>
        </a:p>
      </dgm:t>
    </dgm:pt>
    <dgm:pt modelId="{DF7FEF27-B583-493E-AAFE-A59047541A79}" type="sibTrans" cxnId="{A5C2D3B4-8CE0-48D8-B8B1-99CF1B613302}">
      <dgm:prSet/>
      <dgm:spPr/>
      <dgm:t>
        <a:bodyPr/>
        <a:lstStyle/>
        <a:p>
          <a:endParaRPr lang="en-US"/>
        </a:p>
      </dgm:t>
    </dgm:pt>
    <dgm:pt modelId="{732157AB-FF56-4D00-AB40-2DD0E8CBD80E}">
      <dgm:prSet/>
      <dgm:spPr/>
      <dgm:t>
        <a:bodyPr/>
        <a:lstStyle/>
        <a:p>
          <a:r>
            <a:rPr lang="en-CA" dirty="0"/>
            <a:t>This is based on the fair market value of the assets at that time. US Estate tax applies to individuals who own assets tied to the US valued at more than $60,000 USD and have a worldwide estate exceeding $11,200,000 USD at the time of death.</a:t>
          </a:r>
          <a:endParaRPr lang="en-US" dirty="0"/>
        </a:p>
      </dgm:t>
    </dgm:pt>
    <dgm:pt modelId="{A3D4CD46-38B7-4D06-A4D4-823DC53F7ED3}" type="parTrans" cxnId="{77339F04-D053-4454-8500-EEBF05755B7D}">
      <dgm:prSet/>
      <dgm:spPr/>
      <dgm:t>
        <a:bodyPr/>
        <a:lstStyle/>
        <a:p>
          <a:endParaRPr lang="en-US"/>
        </a:p>
      </dgm:t>
    </dgm:pt>
    <dgm:pt modelId="{99B13681-A76D-4357-8BF3-DC524CB65811}" type="sibTrans" cxnId="{77339F04-D053-4454-8500-EEBF05755B7D}">
      <dgm:prSet/>
      <dgm:spPr/>
      <dgm:t>
        <a:bodyPr/>
        <a:lstStyle/>
        <a:p>
          <a:endParaRPr lang="en-US"/>
        </a:p>
      </dgm:t>
    </dgm:pt>
    <dgm:pt modelId="{C75D4E59-E04F-44C7-9D95-76D22294E2C8}">
      <dgm:prSet/>
      <dgm:spPr/>
      <dgm:t>
        <a:bodyPr/>
        <a:lstStyle/>
        <a:p>
          <a:r>
            <a:rPr lang="en-CA" dirty="0"/>
            <a:t>By investing in Canadian-domiciled ETFs, investors can gain exposure to US markets without holding shares of a US-domiciled ETF thus ensuring that US federal estate tax is not triggered on death.</a:t>
          </a:r>
          <a:endParaRPr lang="en-US" dirty="0"/>
        </a:p>
      </dgm:t>
    </dgm:pt>
    <dgm:pt modelId="{48AEC779-B735-420F-8B60-9D16328C16E3}" type="parTrans" cxnId="{36119E1C-C869-4BB3-908C-14B98EFCCD5E}">
      <dgm:prSet/>
      <dgm:spPr/>
      <dgm:t>
        <a:bodyPr/>
        <a:lstStyle/>
        <a:p>
          <a:endParaRPr lang="en-US"/>
        </a:p>
      </dgm:t>
    </dgm:pt>
    <dgm:pt modelId="{096B3ACD-05FB-4C08-BBD3-8ED7B51868AF}" type="sibTrans" cxnId="{36119E1C-C869-4BB3-908C-14B98EFCCD5E}">
      <dgm:prSet/>
      <dgm:spPr/>
      <dgm:t>
        <a:bodyPr/>
        <a:lstStyle/>
        <a:p>
          <a:endParaRPr lang="en-US"/>
        </a:p>
      </dgm:t>
    </dgm:pt>
    <dgm:pt modelId="{13590B37-61C0-4C28-8CE7-601C31C93BD7}" type="pres">
      <dgm:prSet presAssocID="{10C0984F-6A8A-41AE-B55E-ECA646100346}" presName="linear" presStyleCnt="0">
        <dgm:presLayoutVars>
          <dgm:animLvl val="lvl"/>
          <dgm:resizeHandles val="exact"/>
        </dgm:presLayoutVars>
      </dgm:prSet>
      <dgm:spPr/>
    </dgm:pt>
    <dgm:pt modelId="{094F9C29-5566-4544-8F53-D94F0A315187}" type="pres">
      <dgm:prSet presAssocID="{B4FCB23B-45D2-447A-AA90-25F724605C4C}" presName="parentText" presStyleLbl="node1" presStyleIdx="0" presStyleCnt="2" custScaleY="99481" custLinFactNeighborY="-253">
        <dgm:presLayoutVars>
          <dgm:chMax val="0"/>
          <dgm:bulletEnabled val="1"/>
        </dgm:presLayoutVars>
      </dgm:prSet>
      <dgm:spPr/>
    </dgm:pt>
    <dgm:pt modelId="{C2AE610E-3455-46CB-9534-6B14DA7D81F3}" type="pres">
      <dgm:prSet presAssocID="{B4FCB23B-45D2-447A-AA90-25F724605C4C}" presName="childText" presStyleLbl="revTx" presStyleIdx="0" presStyleCnt="2">
        <dgm:presLayoutVars>
          <dgm:bulletEnabled val="1"/>
        </dgm:presLayoutVars>
      </dgm:prSet>
      <dgm:spPr/>
    </dgm:pt>
    <dgm:pt modelId="{7886437C-5A34-49FC-AD55-B4BC5834AA92}" type="pres">
      <dgm:prSet presAssocID="{5AF2E22D-D178-43AB-9D9C-6A5E276703DA}" presName="parentText" presStyleLbl="node1" presStyleIdx="1" presStyleCnt="2">
        <dgm:presLayoutVars>
          <dgm:chMax val="0"/>
          <dgm:bulletEnabled val="1"/>
        </dgm:presLayoutVars>
      </dgm:prSet>
      <dgm:spPr/>
    </dgm:pt>
    <dgm:pt modelId="{050E530C-1654-4414-B324-C267ACA65818}" type="pres">
      <dgm:prSet presAssocID="{5AF2E22D-D178-43AB-9D9C-6A5E276703DA}" presName="childText" presStyleLbl="revTx" presStyleIdx="1" presStyleCnt="2">
        <dgm:presLayoutVars>
          <dgm:bulletEnabled val="1"/>
        </dgm:presLayoutVars>
      </dgm:prSet>
      <dgm:spPr/>
    </dgm:pt>
  </dgm:ptLst>
  <dgm:cxnLst>
    <dgm:cxn modelId="{77339F04-D053-4454-8500-EEBF05755B7D}" srcId="{5AF2E22D-D178-43AB-9D9C-6A5E276703DA}" destId="{732157AB-FF56-4D00-AB40-2DD0E8CBD80E}" srcOrd="1" destOrd="0" parTransId="{A3D4CD46-38B7-4D06-A4D4-823DC53F7ED3}" sibTransId="{99B13681-A76D-4357-8BF3-DC524CB65811}"/>
    <dgm:cxn modelId="{1743E118-3512-46FE-B27E-8CB28268B770}" srcId="{5AF2E22D-D178-43AB-9D9C-6A5E276703DA}" destId="{16A48711-7A73-459C-9467-6AFEB6A3D5F7}" srcOrd="0" destOrd="0" parTransId="{FDA21999-D4CA-4EE7-BBAD-F02733233E9A}" sibTransId="{D61B69B1-72F1-4AC7-82C4-5E68FCB65773}"/>
    <dgm:cxn modelId="{E810A01B-D5D7-479D-8AD4-8BE992DFB6CA}" type="presOf" srcId="{BB74BD92-DEB8-4BDA-9161-D5C61991056C}" destId="{C2AE610E-3455-46CB-9534-6B14DA7D81F3}" srcOrd="0" destOrd="2" presId="urn:microsoft.com/office/officeart/2005/8/layout/vList2"/>
    <dgm:cxn modelId="{36119E1C-C869-4BB3-908C-14B98EFCCD5E}" srcId="{5AF2E22D-D178-43AB-9D9C-6A5E276703DA}" destId="{C75D4E59-E04F-44C7-9D95-76D22294E2C8}" srcOrd="2" destOrd="0" parTransId="{48AEC779-B735-420F-8B60-9D16328C16E3}" sibTransId="{096B3ACD-05FB-4C08-BBD3-8ED7B51868AF}"/>
    <dgm:cxn modelId="{69E50121-6935-4B48-B935-6BC03DC96AC7}" type="presOf" srcId="{10C0984F-6A8A-41AE-B55E-ECA646100346}" destId="{13590B37-61C0-4C28-8CE7-601C31C93BD7}" srcOrd="0" destOrd="0" presId="urn:microsoft.com/office/officeart/2005/8/layout/vList2"/>
    <dgm:cxn modelId="{199E722C-05BC-49C1-9643-1091BBED6509}" srcId="{10C0984F-6A8A-41AE-B55E-ECA646100346}" destId="{5AF2E22D-D178-43AB-9D9C-6A5E276703DA}" srcOrd="1" destOrd="0" parTransId="{BDD51DFB-47F2-4B63-800D-7FDB36F89572}" sibTransId="{74C749EB-114B-43E3-9E4D-CAF4F5AAAF31}"/>
    <dgm:cxn modelId="{049D9B3E-5804-46C5-A08A-3D56F33BA309}" type="presOf" srcId="{5AF2E22D-D178-43AB-9D9C-6A5E276703DA}" destId="{7886437C-5A34-49FC-AD55-B4BC5834AA92}" srcOrd="0" destOrd="0" presId="urn:microsoft.com/office/officeart/2005/8/layout/vList2"/>
    <dgm:cxn modelId="{717C9941-BFAD-41C4-B429-6734D2892279}" type="presOf" srcId="{B4FCB23B-45D2-447A-AA90-25F724605C4C}" destId="{094F9C29-5566-4544-8F53-D94F0A315187}" srcOrd="0" destOrd="0" presId="urn:microsoft.com/office/officeart/2005/8/layout/vList2"/>
    <dgm:cxn modelId="{40260462-A7F6-43C7-8808-E58138DE9755}" srcId="{B4FCB23B-45D2-447A-AA90-25F724605C4C}" destId="{3D85773A-2244-4452-AC85-7CAFAFEC69F6}" srcOrd="0" destOrd="0" parTransId="{13916963-72CD-4B1B-B8E4-4F8DFABCFE7C}" sibTransId="{BC5790B4-0665-42BB-858F-272EA8F686FE}"/>
    <dgm:cxn modelId="{379D6FA5-A9CC-4B1E-B5ED-BA7DE402344F}" type="presOf" srcId="{37A731B3-9DCF-4705-9CE4-CEB853E87B64}" destId="{C2AE610E-3455-46CB-9534-6B14DA7D81F3}" srcOrd="0" destOrd="1" presId="urn:microsoft.com/office/officeart/2005/8/layout/vList2"/>
    <dgm:cxn modelId="{A5C2D3B4-8CE0-48D8-B8B1-99CF1B613302}" srcId="{B4FCB23B-45D2-447A-AA90-25F724605C4C}" destId="{37A731B3-9DCF-4705-9CE4-CEB853E87B64}" srcOrd="1" destOrd="0" parTransId="{6DC9DA48-3F61-4EA8-868B-DE1DBAB7C9F0}" sibTransId="{DF7FEF27-B583-493E-AAFE-A59047541A79}"/>
    <dgm:cxn modelId="{42582CC6-58F3-4366-905F-F5E762A1879B}" type="presOf" srcId="{3D85773A-2244-4452-AC85-7CAFAFEC69F6}" destId="{C2AE610E-3455-46CB-9534-6B14DA7D81F3}" srcOrd="0" destOrd="0" presId="urn:microsoft.com/office/officeart/2005/8/layout/vList2"/>
    <dgm:cxn modelId="{B1DAEBCD-27C3-4A05-97EF-70C5D50B0997}" type="presOf" srcId="{C75D4E59-E04F-44C7-9D95-76D22294E2C8}" destId="{050E530C-1654-4414-B324-C267ACA65818}" srcOrd="0" destOrd="2" presId="urn:microsoft.com/office/officeart/2005/8/layout/vList2"/>
    <dgm:cxn modelId="{984D7ED0-BF81-4CE8-BCC0-36E4E39BC064}" type="presOf" srcId="{732157AB-FF56-4D00-AB40-2DD0E8CBD80E}" destId="{050E530C-1654-4414-B324-C267ACA65818}" srcOrd="0" destOrd="1" presId="urn:microsoft.com/office/officeart/2005/8/layout/vList2"/>
    <dgm:cxn modelId="{DD0F51DB-B8C0-471D-AEB4-268313E14D8F}" srcId="{B4FCB23B-45D2-447A-AA90-25F724605C4C}" destId="{BB74BD92-DEB8-4BDA-9161-D5C61991056C}" srcOrd="2" destOrd="0" parTransId="{7126A2B3-368C-4941-94EC-6E529631E13F}" sibTransId="{E7B587DD-101C-453B-87D2-EB96FEB3535E}"/>
    <dgm:cxn modelId="{56DD2DF7-3E13-494C-A80A-9B5D13960CBA}" type="presOf" srcId="{16A48711-7A73-459C-9467-6AFEB6A3D5F7}" destId="{050E530C-1654-4414-B324-C267ACA65818}" srcOrd="0" destOrd="0" presId="urn:microsoft.com/office/officeart/2005/8/layout/vList2"/>
    <dgm:cxn modelId="{C811B0F8-2378-4651-B116-36369528522B}" srcId="{10C0984F-6A8A-41AE-B55E-ECA646100346}" destId="{B4FCB23B-45D2-447A-AA90-25F724605C4C}" srcOrd="0" destOrd="0" parTransId="{6C40716B-25B7-476F-8EAC-E0FA77D26221}" sibTransId="{892BC738-1008-4A1D-9E2B-341EDA0C65CC}"/>
    <dgm:cxn modelId="{D47E63C7-126D-4C0A-920A-F750DD1C0352}" type="presParOf" srcId="{13590B37-61C0-4C28-8CE7-601C31C93BD7}" destId="{094F9C29-5566-4544-8F53-D94F0A315187}" srcOrd="0" destOrd="0" presId="urn:microsoft.com/office/officeart/2005/8/layout/vList2"/>
    <dgm:cxn modelId="{37B96A15-7A46-4612-A972-3BDAFC4ED683}" type="presParOf" srcId="{13590B37-61C0-4C28-8CE7-601C31C93BD7}" destId="{C2AE610E-3455-46CB-9534-6B14DA7D81F3}" srcOrd="1" destOrd="0" presId="urn:microsoft.com/office/officeart/2005/8/layout/vList2"/>
    <dgm:cxn modelId="{6E7EA790-DCA9-4F62-ADDB-AD78E808A300}" type="presParOf" srcId="{13590B37-61C0-4C28-8CE7-601C31C93BD7}" destId="{7886437C-5A34-49FC-AD55-B4BC5834AA92}" srcOrd="2" destOrd="0" presId="urn:microsoft.com/office/officeart/2005/8/layout/vList2"/>
    <dgm:cxn modelId="{C7513097-E153-45EE-A3AD-AEB2356AB323}" type="presParOf" srcId="{13590B37-61C0-4C28-8CE7-601C31C93BD7}" destId="{050E530C-1654-4414-B324-C267ACA65818}"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4F9C29-5566-4544-8F53-D94F0A315187}">
      <dsp:nvSpPr>
        <dsp:cNvPr id="0" name=""/>
        <dsp:cNvSpPr/>
      </dsp:nvSpPr>
      <dsp:spPr>
        <a:xfrm>
          <a:off x="0" y="29651"/>
          <a:ext cx="4177609" cy="279342"/>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US Withholding tax</a:t>
          </a:r>
        </a:p>
      </dsp:txBody>
      <dsp:txXfrm>
        <a:off x="13636" y="43287"/>
        <a:ext cx="4150337" cy="252070"/>
      </dsp:txXfrm>
    </dsp:sp>
    <dsp:sp modelId="{C2AE610E-3455-46CB-9534-6B14DA7D81F3}">
      <dsp:nvSpPr>
        <dsp:cNvPr id="0" name=""/>
        <dsp:cNvSpPr/>
      </dsp:nvSpPr>
      <dsp:spPr>
        <a:xfrm>
          <a:off x="0" y="311948"/>
          <a:ext cx="4177609" cy="1167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639" tIns="15240" rIns="85344" bIns="15240" numCol="1" spcCol="1270" anchor="t" anchorCtr="0">
          <a:noAutofit/>
        </a:bodyPr>
        <a:lstStyle/>
        <a:p>
          <a:pPr marL="57150" lvl="1" indent="-57150" algn="l" defTabSz="400050">
            <a:lnSpc>
              <a:spcPct val="90000"/>
            </a:lnSpc>
            <a:spcBef>
              <a:spcPct val="0"/>
            </a:spcBef>
            <a:spcAft>
              <a:spcPct val="20000"/>
            </a:spcAft>
            <a:buChar char="•"/>
          </a:pPr>
          <a:r>
            <a:rPr lang="en-CA" sz="900" kern="1200" dirty="0"/>
            <a:t>Certain types of debt within emerging markets are subject to withholding taxes that look more like tax on equity distributions versus tax on fixed income distributions. </a:t>
          </a:r>
          <a:endParaRPr lang="en-US" sz="900" kern="1200" dirty="0"/>
        </a:p>
        <a:p>
          <a:pPr marL="57150" lvl="1" indent="-57150" algn="l" defTabSz="400050">
            <a:lnSpc>
              <a:spcPct val="90000"/>
            </a:lnSpc>
            <a:spcBef>
              <a:spcPct val="0"/>
            </a:spcBef>
            <a:spcAft>
              <a:spcPct val="20000"/>
            </a:spcAft>
            <a:buChar char="•"/>
          </a:pPr>
          <a:r>
            <a:rPr lang="en-CA" sz="900" kern="1200" dirty="0"/>
            <a:t>The withholding tax will be applied first by the country where the bond originates from. After the first level of withholding tax, the US applies an additional withholding tax on distributions made by the US ETF to the Canadian taxpayer (as the distribution is not seen as income; rather it is seen as a dividend made from an equity security).</a:t>
          </a:r>
          <a:endParaRPr lang="en-US" sz="900" kern="1200" dirty="0"/>
        </a:p>
        <a:p>
          <a:pPr marL="57150" lvl="1" indent="-57150" algn="l" defTabSz="400050">
            <a:lnSpc>
              <a:spcPct val="90000"/>
            </a:lnSpc>
            <a:spcBef>
              <a:spcPct val="0"/>
            </a:spcBef>
            <a:spcAft>
              <a:spcPct val="20000"/>
            </a:spcAft>
            <a:buChar char="•"/>
          </a:pPr>
          <a:endParaRPr lang="en-US" sz="900" kern="1200" dirty="0"/>
        </a:p>
      </dsp:txBody>
      <dsp:txXfrm>
        <a:off x="0" y="311948"/>
        <a:ext cx="4177609" cy="1167480"/>
      </dsp:txXfrm>
    </dsp:sp>
    <dsp:sp modelId="{7886437C-5A34-49FC-AD55-B4BC5834AA92}">
      <dsp:nvSpPr>
        <dsp:cNvPr id="0" name=""/>
        <dsp:cNvSpPr/>
      </dsp:nvSpPr>
      <dsp:spPr>
        <a:xfrm>
          <a:off x="0" y="1479428"/>
          <a:ext cx="4177609" cy="280799"/>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US Estate tax</a:t>
          </a:r>
        </a:p>
      </dsp:txBody>
      <dsp:txXfrm>
        <a:off x="13707" y="1493135"/>
        <a:ext cx="4150195" cy="253385"/>
      </dsp:txXfrm>
    </dsp:sp>
    <dsp:sp modelId="{050E530C-1654-4414-B324-C267ACA65818}">
      <dsp:nvSpPr>
        <dsp:cNvPr id="0" name=""/>
        <dsp:cNvSpPr/>
      </dsp:nvSpPr>
      <dsp:spPr>
        <a:xfrm>
          <a:off x="0" y="1760228"/>
          <a:ext cx="4177609" cy="1167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639" tIns="15240" rIns="85344" bIns="15240" numCol="1" spcCol="1270" anchor="t" anchorCtr="0">
          <a:noAutofit/>
        </a:bodyPr>
        <a:lstStyle/>
        <a:p>
          <a:pPr marL="57150" lvl="1" indent="-57150" algn="l" defTabSz="400050">
            <a:lnSpc>
              <a:spcPct val="90000"/>
            </a:lnSpc>
            <a:spcBef>
              <a:spcPct val="0"/>
            </a:spcBef>
            <a:spcAft>
              <a:spcPct val="20000"/>
            </a:spcAft>
            <a:buChar char="•"/>
          </a:pPr>
          <a:r>
            <a:rPr lang="en-CA" sz="900" kern="1200" dirty="0"/>
            <a:t>US estate tax can arise on the death of a Canadian taxpayer who owns property that is connected to the US at time of death. </a:t>
          </a:r>
          <a:endParaRPr lang="en-US" sz="900" kern="1200" dirty="0"/>
        </a:p>
        <a:p>
          <a:pPr marL="57150" lvl="1" indent="-57150" algn="l" defTabSz="400050">
            <a:lnSpc>
              <a:spcPct val="90000"/>
            </a:lnSpc>
            <a:spcBef>
              <a:spcPct val="0"/>
            </a:spcBef>
            <a:spcAft>
              <a:spcPct val="20000"/>
            </a:spcAft>
            <a:buChar char="•"/>
          </a:pPr>
          <a:r>
            <a:rPr lang="en-CA" sz="900" kern="1200" dirty="0"/>
            <a:t>This is based on the fair market value of the assets at that time. US Estate tax applies to individuals who own assets tied to the US valued at more than $60,000 USD and have a worldwide estate exceeding $11,200,000 USD at the time of death.</a:t>
          </a:r>
          <a:endParaRPr lang="en-US" sz="900" kern="1200" dirty="0"/>
        </a:p>
        <a:p>
          <a:pPr marL="57150" lvl="1" indent="-57150" algn="l" defTabSz="400050">
            <a:lnSpc>
              <a:spcPct val="90000"/>
            </a:lnSpc>
            <a:spcBef>
              <a:spcPct val="0"/>
            </a:spcBef>
            <a:spcAft>
              <a:spcPct val="20000"/>
            </a:spcAft>
            <a:buChar char="•"/>
          </a:pPr>
          <a:r>
            <a:rPr lang="en-CA" sz="900" kern="1200" dirty="0"/>
            <a:t>By investing in Canadian-domiciled ETFs, investors can gain exposure to US markets without holding shares of a US-domiciled ETF thus ensuring that US federal estate tax is not triggered on death.</a:t>
          </a:r>
          <a:endParaRPr lang="en-US" sz="900" kern="1200" dirty="0"/>
        </a:p>
      </dsp:txBody>
      <dsp:txXfrm>
        <a:off x="0" y="1760228"/>
        <a:ext cx="4177609" cy="11674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5455"/>
          </a:xfrm>
          <a:prstGeom prst="rect">
            <a:avLst/>
          </a:prstGeom>
        </p:spPr>
        <p:txBody>
          <a:bodyPr vert="horz" lIns="93324" tIns="46662" rIns="93324" bIns="46662" rtlCol="0"/>
          <a:lstStyle>
            <a:lvl1pPr algn="l">
              <a:defRPr sz="1200"/>
            </a:lvl1pPr>
          </a:lstStyle>
          <a:p>
            <a:endParaRPr lang="en-US" sz="1000" dirty="0"/>
          </a:p>
        </p:txBody>
      </p:sp>
      <p:sp>
        <p:nvSpPr>
          <p:cNvPr id="3" name="Date Placeholder 2"/>
          <p:cNvSpPr>
            <a:spLocks noGrp="1"/>
          </p:cNvSpPr>
          <p:nvPr>
            <p:ph type="dt" sz="quarter" idx="1"/>
          </p:nvPr>
        </p:nvSpPr>
        <p:spPr>
          <a:xfrm>
            <a:off x="3978538" y="1"/>
            <a:ext cx="3043343" cy="465455"/>
          </a:xfrm>
          <a:prstGeom prst="rect">
            <a:avLst/>
          </a:prstGeom>
        </p:spPr>
        <p:txBody>
          <a:bodyPr vert="horz" lIns="93324" tIns="46662" rIns="93324" bIns="46662" rtlCol="0"/>
          <a:lstStyle>
            <a:lvl1pPr algn="r">
              <a:defRPr sz="1200"/>
            </a:lvl1pPr>
          </a:lstStyle>
          <a:p>
            <a:fld id="{7BC3A18A-D7D4-3A44-8540-83E37E4BCF52}" type="datetimeFigureOut">
              <a:rPr lang="en-US" sz="1000" smtClean="0"/>
              <a:pPr/>
              <a:t>10/17/2019</a:t>
            </a:fld>
            <a:endParaRPr lang="en-US" sz="1000" dirty="0"/>
          </a:p>
        </p:txBody>
      </p:sp>
      <p:sp>
        <p:nvSpPr>
          <p:cNvPr id="4" name="Footer Placeholder 3"/>
          <p:cNvSpPr>
            <a:spLocks noGrp="1"/>
          </p:cNvSpPr>
          <p:nvPr>
            <p:ph type="ftr" sz="quarter" idx="2"/>
          </p:nvPr>
        </p:nvSpPr>
        <p:spPr>
          <a:xfrm>
            <a:off x="0" y="8841492"/>
            <a:ext cx="3043343" cy="465455"/>
          </a:xfrm>
          <a:prstGeom prst="rect">
            <a:avLst/>
          </a:prstGeom>
        </p:spPr>
        <p:txBody>
          <a:bodyPr vert="horz" lIns="93324" tIns="46662" rIns="93324" bIns="46662" rtlCol="0" anchor="b"/>
          <a:lstStyle>
            <a:lvl1pPr algn="l">
              <a:defRPr sz="1200"/>
            </a:lvl1pPr>
          </a:lstStyle>
          <a:p>
            <a:endParaRPr lang="en-US" sz="1000" dirty="0"/>
          </a:p>
        </p:txBody>
      </p:sp>
      <p:sp>
        <p:nvSpPr>
          <p:cNvPr id="5" name="Slide Number Placeholder 4"/>
          <p:cNvSpPr>
            <a:spLocks noGrp="1"/>
          </p:cNvSpPr>
          <p:nvPr>
            <p:ph type="sldNum" sz="quarter" idx="3"/>
          </p:nvPr>
        </p:nvSpPr>
        <p:spPr>
          <a:xfrm>
            <a:off x="3978538" y="8841492"/>
            <a:ext cx="3043343" cy="465455"/>
          </a:xfrm>
          <a:prstGeom prst="rect">
            <a:avLst/>
          </a:prstGeom>
        </p:spPr>
        <p:txBody>
          <a:bodyPr vert="horz" lIns="93324" tIns="46662" rIns="93324" bIns="46662" rtlCol="0" anchor="b"/>
          <a:lstStyle>
            <a:lvl1pPr algn="r">
              <a:defRPr sz="1200"/>
            </a:lvl1pPr>
          </a:lstStyle>
          <a:p>
            <a:fld id="{6433C214-D8CD-DD4F-9A80-3FB6E5995A21}" type="slidenum">
              <a:rPr lang="en-US" sz="1000" smtClean="0"/>
              <a:pPr/>
              <a:t>‹#›</a:t>
            </a:fld>
            <a:endParaRPr lang="en-US" sz="1000" dirty="0"/>
          </a:p>
        </p:txBody>
      </p:sp>
    </p:spTree>
    <p:extLst>
      <p:ext uri="{BB962C8B-B14F-4D97-AF65-F5344CB8AC3E}">
        <p14:creationId xmlns:p14="http://schemas.microsoft.com/office/powerpoint/2010/main" val="33481337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538" y="1"/>
            <a:ext cx="3043343" cy="465455"/>
          </a:xfrm>
          <a:prstGeom prst="rect">
            <a:avLst/>
          </a:prstGeom>
        </p:spPr>
        <p:txBody>
          <a:bodyPr vert="horz" lIns="93324" tIns="46662" rIns="93324" bIns="46662" rtlCol="0"/>
          <a:lstStyle>
            <a:lvl1pPr algn="r">
              <a:defRPr sz="1200"/>
            </a:lvl1pPr>
          </a:lstStyle>
          <a:p>
            <a:fld id="{C6F28CEE-D32D-9E48-B3AE-50E4FD02B01A}" type="datetimeFigureOut">
              <a:rPr lang="en-US" smtClean="0"/>
              <a:pPr/>
              <a:t>10/17/2019</a:t>
            </a:fld>
            <a:endParaRPr lang="en-US" dirty="0"/>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841492"/>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538" y="8841492"/>
            <a:ext cx="3043343" cy="465455"/>
          </a:xfrm>
          <a:prstGeom prst="rect">
            <a:avLst/>
          </a:prstGeom>
        </p:spPr>
        <p:txBody>
          <a:bodyPr vert="horz" lIns="93324" tIns="46662" rIns="93324" bIns="46662" rtlCol="0" anchor="b"/>
          <a:lstStyle>
            <a:lvl1pPr algn="r">
              <a:defRPr sz="1200"/>
            </a:lvl1pPr>
          </a:lstStyle>
          <a:p>
            <a:fld id="{72914013-CE26-5846-A648-8B7AC60F45A9}" type="slidenum">
              <a:rPr lang="en-US" smtClean="0"/>
              <a:pPr/>
              <a:t>‹#›</a:t>
            </a:fld>
            <a:endParaRPr lang="en-US" dirty="0"/>
          </a:p>
        </p:txBody>
      </p:sp>
    </p:spTree>
    <p:extLst>
      <p:ext uri="{BB962C8B-B14F-4D97-AF65-F5344CB8AC3E}">
        <p14:creationId xmlns:p14="http://schemas.microsoft.com/office/powerpoint/2010/main" val="400972555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914013-CE26-5846-A648-8B7AC60F45A9}" type="slidenum">
              <a:rPr lang="en-US" smtClean="0"/>
              <a:pPr/>
              <a:t>1</a:t>
            </a:fld>
            <a:endParaRPr lang="en-US" dirty="0"/>
          </a:p>
        </p:txBody>
      </p:sp>
    </p:spTree>
    <p:extLst>
      <p:ext uri="{BB962C8B-B14F-4D97-AF65-F5344CB8AC3E}">
        <p14:creationId xmlns:p14="http://schemas.microsoft.com/office/powerpoint/2010/main" val="988050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914013-CE26-5846-A648-8B7AC60F45A9}" type="slidenum">
              <a:rPr lang="en-US" smtClean="0"/>
              <a:pPr/>
              <a:t>10</a:t>
            </a:fld>
            <a:endParaRPr lang="en-US" dirty="0"/>
          </a:p>
        </p:txBody>
      </p:sp>
    </p:spTree>
    <p:extLst>
      <p:ext uri="{BB962C8B-B14F-4D97-AF65-F5344CB8AC3E}">
        <p14:creationId xmlns:p14="http://schemas.microsoft.com/office/powerpoint/2010/main" val="2906465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914013-CE26-5846-A648-8B7AC60F45A9}" type="slidenum">
              <a:rPr lang="en-US" smtClean="0"/>
              <a:pPr/>
              <a:t>11</a:t>
            </a:fld>
            <a:endParaRPr lang="en-US" dirty="0"/>
          </a:p>
        </p:txBody>
      </p:sp>
    </p:spTree>
    <p:extLst>
      <p:ext uri="{BB962C8B-B14F-4D97-AF65-F5344CB8AC3E}">
        <p14:creationId xmlns:p14="http://schemas.microsoft.com/office/powerpoint/2010/main" val="3262890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914013-CE26-5846-A648-8B7AC60F45A9}" type="slidenum">
              <a:rPr lang="en-US" smtClean="0"/>
              <a:pPr/>
              <a:t>12</a:t>
            </a:fld>
            <a:endParaRPr lang="en-US" dirty="0"/>
          </a:p>
        </p:txBody>
      </p:sp>
    </p:spTree>
    <p:extLst>
      <p:ext uri="{BB962C8B-B14F-4D97-AF65-F5344CB8AC3E}">
        <p14:creationId xmlns:p14="http://schemas.microsoft.com/office/powerpoint/2010/main" val="42775079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914013-CE26-5846-A648-8B7AC60F45A9}" type="slidenum">
              <a:rPr lang="en-US" smtClean="0"/>
              <a:pPr/>
              <a:t>13</a:t>
            </a:fld>
            <a:endParaRPr lang="en-US" dirty="0"/>
          </a:p>
        </p:txBody>
      </p:sp>
    </p:spTree>
    <p:extLst>
      <p:ext uri="{BB962C8B-B14F-4D97-AF65-F5344CB8AC3E}">
        <p14:creationId xmlns:p14="http://schemas.microsoft.com/office/powerpoint/2010/main" val="10632745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914013-CE26-5846-A648-8B7AC60F45A9}" type="slidenum">
              <a:rPr lang="en-US" smtClean="0"/>
              <a:pPr/>
              <a:t>14</a:t>
            </a:fld>
            <a:endParaRPr lang="en-US" dirty="0"/>
          </a:p>
        </p:txBody>
      </p:sp>
    </p:spTree>
    <p:extLst>
      <p:ext uri="{BB962C8B-B14F-4D97-AF65-F5344CB8AC3E}">
        <p14:creationId xmlns:p14="http://schemas.microsoft.com/office/powerpoint/2010/main" val="41753460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6618">
              <a:defRPr/>
            </a:pPr>
            <a:fld id="{72914013-CE26-5846-A648-8B7AC60F45A9}" type="slidenum">
              <a:rPr lang="en-US">
                <a:solidFill>
                  <a:prstClr val="black"/>
                </a:solidFill>
                <a:latin typeface="Calibri"/>
              </a:rPr>
              <a:pPr defTabSz="466618">
                <a:defRPr/>
              </a:pPr>
              <a:t>15</a:t>
            </a:fld>
            <a:endParaRPr lang="en-US" dirty="0">
              <a:solidFill>
                <a:prstClr val="black"/>
              </a:solidFill>
              <a:latin typeface="Calibri"/>
            </a:endParaRPr>
          </a:p>
        </p:txBody>
      </p:sp>
    </p:spTree>
    <p:extLst>
      <p:ext uri="{BB962C8B-B14F-4D97-AF65-F5344CB8AC3E}">
        <p14:creationId xmlns:p14="http://schemas.microsoft.com/office/powerpoint/2010/main" val="6272250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914013-CE26-5846-A648-8B7AC60F45A9}" type="slidenum">
              <a:rPr lang="en-US" smtClean="0"/>
              <a:pPr/>
              <a:t>16</a:t>
            </a:fld>
            <a:endParaRPr lang="en-US" dirty="0"/>
          </a:p>
        </p:txBody>
      </p:sp>
    </p:spTree>
    <p:extLst>
      <p:ext uri="{BB962C8B-B14F-4D97-AF65-F5344CB8AC3E}">
        <p14:creationId xmlns:p14="http://schemas.microsoft.com/office/powerpoint/2010/main" val="8794021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914013-CE26-5846-A648-8B7AC60F45A9}" type="slidenum">
              <a:rPr lang="en-US" smtClean="0"/>
              <a:pPr/>
              <a:t>17</a:t>
            </a:fld>
            <a:endParaRPr lang="en-US" dirty="0"/>
          </a:p>
        </p:txBody>
      </p:sp>
    </p:spTree>
    <p:extLst>
      <p:ext uri="{BB962C8B-B14F-4D97-AF65-F5344CB8AC3E}">
        <p14:creationId xmlns:p14="http://schemas.microsoft.com/office/powerpoint/2010/main" val="18589413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914013-CE26-5846-A648-8B7AC60F45A9}" type="slidenum">
              <a:rPr lang="en-US" smtClean="0"/>
              <a:pPr/>
              <a:t>18</a:t>
            </a:fld>
            <a:endParaRPr lang="en-US" dirty="0"/>
          </a:p>
        </p:txBody>
      </p:sp>
    </p:spTree>
    <p:extLst>
      <p:ext uri="{BB962C8B-B14F-4D97-AF65-F5344CB8AC3E}">
        <p14:creationId xmlns:p14="http://schemas.microsoft.com/office/powerpoint/2010/main" val="3726140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914013-CE26-5846-A648-8B7AC60F45A9}" type="slidenum">
              <a:rPr lang="en-US" smtClean="0"/>
              <a:pPr/>
              <a:t>19</a:t>
            </a:fld>
            <a:endParaRPr lang="en-US" dirty="0"/>
          </a:p>
        </p:txBody>
      </p:sp>
    </p:spTree>
    <p:extLst>
      <p:ext uri="{BB962C8B-B14F-4D97-AF65-F5344CB8AC3E}">
        <p14:creationId xmlns:p14="http://schemas.microsoft.com/office/powerpoint/2010/main" val="3813633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914013-CE26-5846-A648-8B7AC60F45A9}" type="slidenum">
              <a:rPr lang="en-US" smtClean="0"/>
              <a:pPr/>
              <a:t>2</a:t>
            </a:fld>
            <a:endParaRPr lang="en-US" dirty="0"/>
          </a:p>
        </p:txBody>
      </p:sp>
    </p:spTree>
    <p:extLst>
      <p:ext uri="{BB962C8B-B14F-4D97-AF65-F5344CB8AC3E}">
        <p14:creationId xmlns:p14="http://schemas.microsoft.com/office/powerpoint/2010/main" val="13986154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914013-CE26-5846-A648-8B7AC60F45A9}" type="slidenum">
              <a:rPr lang="en-US" smtClean="0"/>
              <a:pPr/>
              <a:t>20</a:t>
            </a:fld>
            <a:endParaRPr lang="en-US" dirty="0"/>
          </a:p>
        </p:txBody>
      </p:sp>
    </p:spTree>
    <p:extLst>
      <p:ext uri="{BB962C8B-B14F-4D97-AF65-F5344CB8AC3E}">
        <p14:creationId xmlns:p14="http://schemas.microsoft.com/office/powerpoint/2010/main" val="1284331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914013-CE26-5846-A648-8B7AC60F45A9}" type="slidenum">
              <a:rPr lang="en-US" smtClean="0"/>
              <a:pPr/>
              <a:t>21</a:t>
            </a:fld>
            <a:endParaRPr lang="en-US" dirty="0"/>
          </a:p>
        </p:txBody>
      </p:sp>
    </p:spTree>
    <p:extLst>
      <p:ext uri="{BB962C8B-B14F-4D97-AF65-F5344CB8AC3E}">
        <p14:creationId xmlns:p14="http://schemas.microsoft.com/office/powerpoint/2010/main" val="2326175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914013-CE26-5846-A648-8B7AC60F45A9}" type="slidenum">
              <a:rPr lang="en-US" smtClean="0"/>
              <a:pPr/>
              <a:t>22</a:t>
            </a:fld>
            <a:endParaRPr lang="en-US" dirty="0"/>
          </a:p>
        </p:txBody>
      </p:sp>
    </p:spTree>
    <p:extLst>
      <p:ext uri="{BB962C8B-B14F-4D97-AF65-F5344CB8AC3E}">
        <p14:creationId xmlns:p14="http://schemas.microsoft.com/office/powerpoint/2010/main" val="15201369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914013-CE26-5846-A648-8B7AC60F45A9}" type="slidenum">
              <a:rPr lang="en-US" smtClean="0"/>
              <a:pPr/>
              <a:t>23</a:t>
            </a:fld>
            <a:endParaRPr lang="en-US" dirty="0"/>
          </a:p>
        </p:txBody>
      </p:sp>
    </p:spTree>
    <p:extLst>
      <p:ext uri="{BB962C8B-B14F-4D97-AF65-F5344CB8AC3E}">
        <p14:creationId xmlns:p14="http://schemas.microsoft.com/office/powerpoint/2010/main" val="762225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914013-CE26-5846-A648-8B7AC60F45A9}" type="slidenum">
              <a:rPr lang="en-US" smtClean="0"/>
              <a:pPr/>
              <a:t>3</a:t>
            </a:fld>
            <a:endParaRPr lang="en-US" dirty="0"/>
          </a:p>
        </p:txBody>
      </p:sp>
    </p:spTree>
    <p:extLst>
      <p:ext uri="{BB962C8B-B14F-4D97-AF65-F5344CB8AC3E}">
        <p14:creationId xmlns:p14="http://schemas.microsoft.com/office/powerpoint/2010/main" val="2130995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914013-CE26-5846-A648-8B7AC60F45A9}" type="slidenum">
              <a:rPr lang="en-US" smtClean="0"/>
              <a:pPr/>
              <a:t>4</a:t>
            </a:fld>
            <a:endParaRPr lang="en-US" dirty="0"/>
          </a:p>
        </p:txBody>
      </p:sp>
    </p:spTree>
    <p:extLst>
      <p:ext uri="{BB962C8B-B14F-4D97-AF65-F5344CB8AC3E}">
        <p14:creationId xmlns:p14="http://schemas.microsoft.com/office/powerpoint/2010/main" val="792741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914013-CE26-5846-A648-8B7AC60F45A9}" type="slidenum">
              <a:rPr lang="en-US" smtClean="0"/>
              <a:pPr/>
              <a:t>5</a:t>
            </a:fld>
            <a:endParaRPr lang="en-US" dirty="0"/>
          </a:p>
        </p:txBody>
      </p:sp>
    </p:spTree>
    <p:extLst>
      <p:ext uri="{BB962C8B-B14F-4D97-AF65-F5344CB8AC3E}">
        <p14:creationId xmlns:p14="http://schemas.microsoft.com/office/powerpoint/2010/main" val="538327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914013-CE26-5846-A648-8B7AC60F45A9}" type="slidenum">
              <a:rPr lang="en-US" smtClean="0"/>
              <a:pPr/>
              <a:t>6</a:t>
            </a:fld>
            <a:endParaRPr lang="en-US" dirty="0"/>
          </a:p>
        </p:txBody>
      </p:sp>
    </p:spTree>
    <p:extLst>
      <p:ext uri="{BB962C8B-B14F-4D97-AF65-F5344CB8AC3E}">
        <p14:creationId xmlns:p14="http://schemas.microsoft.com/office/powerpoint/2010/main" val="4291641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914013-CE26-5846-A648-8B7AC60F45A9}" type="slidenum">
              <a:rPr lang="en-US" smtClean="0"/>
              <a:pPr/>
              <a:t>7</a:t>
            </a:fld>
            <a:endParaRPr lang="en-US" dirty="0"/>
          </a:p>
        </p:txBody>
      </p:sp>
    </p:spTree>
    <p:extLst>
      <p:ext uri="{BB962C8B-B14F-4D97-AF65-F5344CB8AC3E}">
        <p14:creationId xmlns:p14="http://schemas.microsoft.com/office/powerpoint/2010/main" val="1908143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914013-CE26-5846-A648-8B7AC60F45A9}" type="slidenum">
              <a:rPr lang="en-US" smtClean="0"/>
              <a:pPr/>
              <a:t>8</a:t>
            </a:fld>
            <a:endParaRPr lang="en-US" dirty="0"/>
          </a:p>
        </p:txBody>
      </p:sp>
    </p:spTree>
    <p:extLst>
      <p:ext uri="{BB962C8B-B14F-4D97-AF65-F5344CB8AC3E}">
        <p14:creationId xmlns:p14="http://schemas.microsoft.com/office/powerpoint/2010/main" val="2698468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914013-CE26-5846-A648-8B7AC60F45A9}" type="slidenum">
              <a:rPr lang="en-US" smtClean="0"/>
              <a:pPr/>
              <a:t>9</a:t>
            </a:fld>
            <a:endParaRPr lang="en-US" dirty="0"/>
          </a:p>
        </p:txBody>
      </p:sp>
    </p:spTree>
    <p:extLst>
      <p:ext uri="{BB962C8B-B14F-4D97-AF65-F5344CB8AC3E}">
        <p14:creationId xmlns:p14="http://schemas.microsoft.com/office/powerpoint/2010/main" val="78597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57200" y="3492500"/>
            <a:ext cx="3204633" cy="1135943"/>
          </a:xfrm>
        </p:spPr>
        <p:txBody>
          <a:bodyPr tIns="0" rIns="0" bIns="0" anchor="b" anchorCtr="0">
            <a:noAutofit/>
          </a:bodyPr>
          <a:lstStyle>
            <a:lvl1pPr marL="0" indent="0" algn="l">
              <a:spcBef>
                <a:spcPts val="0"/>
              </a:spcBef>
              <a:spcAft>
                <a:spcPts val="1200"/>
              </a:spcAft>
              <a:buNone/>
              <a:defRPr sz="1400" baseline="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
        <p:nvSpPr>
          <p:cNvPr id="8" name="Rectangle 7"/>
          <p:cNvSpPr/>
          <p:nvPr userDrawn="1"/>
        </p:nvSpPr>
        <p:spPr>
          <a:xfrm>
            <a:off x="0" y="1546629"/>
            <a:ext cx="6399389" cy="1252815"/>
          </a:xfrm>
          <a:prstGeom prst="rect">
            <a:avLst/>
          </a:prstGeom>
          <a:solidFill>
            <a:srgbClr val="113B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Mack_colour_hor_tagline_PM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91389" y="4422372"/>
            <a:ext cx="2798586" cy="333841"/>
          </a:xfrm>
          <a:prstGeom prst="rect">
            <a:avLst/>
          </a:prstGeom>
        </p:spPr>
      </p:pic>
      <p:sp>
        <p:nvSpPr>
          <p:cNvPr id="2" name="Title 1"/>
          <p:cNvSpPr>
            <a:spLocks noGrp="1"/>
          </p:cNvSpPr>
          <p:nvPr>
            <p:ph type="ctrTitle" hasCustomPrompt="1"/>
          </p:nvPr>
        </p:nvSpPr>
        <p:spPr>
          <a:xfrm>
            <a:off x="475902" y="1767972"/>
            <a:ext cx="5478987" cy="875091"/>
          </a:xfrm>
          <a:ln>
            <a:noFill/>
          </a:ln>
        </p:spPr>
        <p:txBody>
          <a:bodyPr tIns="0" rIns="0" bIns="0" anchor="t" anchorCtr="0">
            <a:noAutofit/>
          </a:bodyPr>
          <a:lstStyle>
            <a:lvl1pPr>
              <a:lnSpc>
                <a:spcPct val="90000"/>
              </a:lnSpc>
              <a:defRPr sz="2000" b="1" i="0" cap="all" spc="-50">
                <a:ln>
                  <a:solidFill>
                    <a:srgbClr val="04356D">
                      <a:alpha val="0"/>
                    </a:srgbClr>
                  </a:solidFill>
                </a:ln>
                <a:solidFill>
                  <a:srgbClr val="FFFFFF"/>
                </a:solidFill>
                <a:latin typeface="+mj-lt"/>
              </a:defRPr>
            </a:lvl1pPr>
          </a:lstStyle>
          <a:p>
            <a:r>
              <a:rPr lang="en-CA" dirty="0"/>
              <a:t>CLICK TO EDIT MASTER TITLE STYLE</a:t>
            </a:r>
            <a:endParaRPr lang="en-US" dirty="0"/>
          </a:p>
        </p:txBody>
      </p:sp>
      <p:pic>
        <p:nvPicPr>
          <p:cNvPr id="12" name="Picture 11" descr="bar.ai"/>
          <p:cNvPicPr>
            <a:picLocks noChangeAspect="1"/>
          </p:cNvPicPr>
          <p:nvPr userDrawn="1"/>
        </p:nvPicPr>
        <p:blipFill rotWithShape="1">
          <a:blip r:embed="rId3">
            <a:extLst>
              <a:ext uri="{28A0092B-C50C-407E-A947-70E740481C1C}">
                <a14:useLocalDpi xmlns:a14="http://schemas.microsoft.com/office/drawing/2010/main" val="0"/>
              </a:ext>
            </a:extLst>
          </a:blip>
          <a:srcRect l="18441" t="26946" b="19723"/>
          <a:stretch/>
        </p:blipFill>
        <p:spPr>
          <a:xfrm flipV="1">
            <a:off x="0" y="1296633"/>
            <a:ext cx="2663521" cy="249995"/>
          </a:xfrm>
          <a:prstGeom prst="rect">
            <a:avLst/>
          </a:prstGeom>
        </p:spPr>
      </p:pic>
      <p:pic>
        <p:nvPicPr>
          <p:cNvPr id="11" name="Picture 10" descr="Orange Shard.png"/>
          <p:cNvPicPr>
            <a:picLocks noChangeAspect="1"/>
          </p:cNvPicPr>
          <p:nvPr userDrawn="1"/>
        </p:nvPicPr>
        <p:blipFill>
          <a:blip r:embed="rId4">
            <a:alphaModFix amt="69000"/>
            <a:extLst>
              <a:ext uri="{28A0092B-C50C-407E-A947-70E740481C1C}">
                <a14:useLocalDpi xmlns:a14="http://schemas.microsoft.com/office/drawing/2010/main" val="0"/>
              </a:ext>
            </a:extLst>
          </a:blip>
          <a:stretch>
            <a:fillRect/>
          </a:stretch>
        </p:blipFill>
        <p:spPr>
          <a:xfrm>
            <a:off x="7308975" y="2335822"/>
            <a:ext cx="1847477" cy="2322881"/>
          </a:xfrm>
          <a:prstGeom prst="rect">
            <a:avLst/>
          </a:prstGeom>
        </p:spPr>
      </p:pic>
    </p:spTree>
    <p:extLst>
      <p:ext uri="{BB962C8B-B14F-4D97-AF65-F5344CB8AC3E}">
        <p14:creationId xmlns:p14="http://schemas.microsoft.com/office/powerpoint/2010/main" val="520583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6074" y="746125"/>
            <a:ext cx="2055813" cy="907738"/>
          </a:xfrm>
        </p:spPr>
        <p:txBody>
          <a:bodyPr>
            <a:noAutofit/>
          </a:bodyPr>
          <a:lstStyle/>
          <a:p>
            <a:r>
              <a:rPr lang="en-CA" dirty="0"/>
              <a:t>Click to edit Master title style</a:t>
            </a:r>
            <a:endParaRPr lang="en-US" dirty="0"/>
          </a:p>
        </p:txBody>
      </p:sp>
      <p:sp>
        <p:nvSpPr>
          <p:cNvPr id="3" name="Content Placeholder 2"/>
          <p:cNvSpPr>
            <a:spLocks noGrp="1"/>
          </p:cNvSpPr>
          <p:nvPr>
            <p:ph idx="1"/>
          </p:nvPr>
        </p:nvSpPr>
        <p:spPr>
          <a:xfrm>
            <a:off x="2736850" y="753382"/>
            <a:ext cx="6191249" cy="3654425"/>
          </a:xfrm>
        </p:spPr>
        <p:txBody>
          <a:bodyPr>
            <a:noAutofit/>
          </a:bodyPr>
          <a:lstStyle>
            <a:lvl1pPr marL="231775" indent="-231775">
              <a:buClr>
                <a:schemeClr val="accent1"/>
              </a:buClr>
              <a:buSzPct val="100000"/>
              <a:buFont typeface="Lucida Grande"/>
              <a:buChar char="▸"/>
              <a:defRPr/>
            </a:lvl1pPr>
            <a:lvl2pPr marL="341313" indent="-109538">
              <a:defRPr/>
            </a:lvl2pPr>
            <a:lvl3pPr marL="341313" indent="-109538">
              <a:defRPr/>
            </a:lvl3pPr>
            <a:lvl4pPr marL="341313" indent="-109538">
              <a:defRPr sz="1200"/>
            </a:lvl4pPr>
            <a:lvl5pPr marL="341313" indent="-109538">
              <a:defRPr sz="1050"/>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6" name="Slide Number Placeholder 5"/>
          <p:cNvSpPr>
            <a:spLocks noGrp="1"/>
          </p:cNvSpPr>
          <p:nvPr>
            <p:ph type="sldNum" sz="quarter" idx="12"/>
          </p:nvPr>
        </p:nvSpPr>
        <p:spPr/>
        <p:txBody>
          <a:bodyPr/>
          <a:lstStyle/>
          <a:p>
            <a:fld id="{53027926-7F7B-F84C-859C-F0AFDDE52C90}" type="slidenum">
              <a:rPr lang="en-US" smtClean="0"/>
              <a:pPr/>
              <a:t>‹#›</a:t>
            </a:fld>
            <a:endParaRPr lang="en-US" dirty="0"/>
          </a:p>
        </p:txBody>
      </p:sp>
      <p:sp>
        <p:nvSpPr>
          <p:cNvPr id="7" name="Text Placeholder 6"/>
          <p:cNvSpPr>
            <a:spLocks noGrp="1"/>
          </p:cNvSpPr>
          <p:nvPr>
            <p:ph type="body" sz="quarter" idx="13"/>
          </p:nvPr>
        </p:nvSpPr>
        <p:spPr>
          <a:xfrm>
            <a:off x="346076" y="1884947"/>
            <a:ext cx="2055811" cy="2522860"/>
          </a:xfrm>
        </p:spPr>
        <p:txBody>
          <a:bodyPr>
            <a:noAutofit/>
          </a:bodyPr>
          <a:lstStyle>
            <a:lvl1pPr marL="231775" indent="-231775">
              <a:spcBef>
                <a:spcPts val="0"/>
              </a:spcBef>
              <a:spcAft>
                <a:spcPts val="600"/>
              </a:spcAft>
              <a:buClr>
                <a:schemeClr val="accent1"/>
              </a:buClr>
              <a:buSzPct val="125000"/>
              <a:buFont typeface="Lucida Grande"/>
              <a:buChar char="▸"/>
              <a:defRPr sz="1200"/>
            </a:lvl1pPr>
            <a:lvl2pPr marL="231775" indent="-115888">
              <a:spcBef>
                <a:spcPts val="0"/>
              </a:spcBef>
              <a:spcAft>
                <a:spcPts val="600"/>
              </a:spcAft>
              <a:buClrTx/>
              <a:buSzPct val="100000"/>
              <a:buFont typeface="Arial"/>
              <a:buChar char="•"/>
              <a:defRPr sz="1050" baseline="0"/>
            </a:lvl2pPr>
            <a:lvl3pPr marL="914400" indent="-182880">
              <a:buClr>
                <a:schemeClr val="accent1"/>
              </a:buClr>
              <a:buSzPct val="125000"/>
              <a:buFont typeface="Lucida Grande"/>
              <a:buChar char="▸"/>
              <a:defRPr sz="1600"/>
            </a:lvl3pPr>
            <a:lvl4pPr marL="1280160" indent="-182880">
              <a:buClr>
                <a:schemeClr val="accent1"/>
              </a:buClr>
              <a:buSzPct val="125000"/>
              <a:buFont typeface="Lucida Grande"/>
              <a:buChar char="▸"/>
              <a:defRPr sz="1600"/>
            </a:lvl4pPr>
            <a:lvl5pPr marL="1645920" indent="-182880">
              <a:buClr>
                <a:schemeClr val="accent1"/>
              </a:buClr>
              <a:buSzPct val="125000"/>
              <a:buFont typeface="Lucida Grande"/>
              <a:buChar char="▸"/>
              <a:defRPr sz="1600"/>
            </a:lvl5pPr>
          </a:lstStyle>
          <a:p>
            <a:pPr lvl="0"/>
            <a:r>
              <a:rPr lang="en-CA" dirty="0"/>
              <a:t>Click to edit Master text styles</a:t>
            </a:r>
          </a:p>
          <a:p>
            <a:pPr lvl="1"/>
            <a:r>
              <a:rPr lang="en-CA" dirty="0"/>
              <a:t>Second level</a:t>
            </a:r>
          </a:p>
        </p:txBody>
      </p:sp>
    </p:spTree>
    <p:extLst>
      <p:ext uri="{BB962C8B-B14F-4D97-AF65-F5344CB8AC3E}">
        <p14:creationId xmlns:p14="http://schemas.microsoft.com/office/powerpoint/2010/main" val="434163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1963" y="539239"/>
            <a:ext cx="8242300" cy="566198"/>
          </a:xfrm>
        </p:spPr>
        <p:txBody>
          <a:bodyPr tIns="0" rIns="0" bIns="0"/>
          <a:lstStyle/>
          <a:p>
            <a:r>
              <a:rPr lang="en-CA" dirty="0"/>
              <a:t>Click to edit Master title style</a:t>
            </a:r>
            <a:endParaRPr lang="en-US" dirty="0"/>
          </a:p>
        </p:txBody>
      </p:sp>
      <p:sp>
        <p:nvSpPr>
          <p:cNvPr id="3" name="Content Placeholder 2"/>
          <p:cNvSpPr>
            <a:spLocks noGrp="1"/>
          </p:cNvSpPr>
          <p:nvPr>
            <p:ph idx="1"/>
          </p:nvPr>
        </p:nvSpPr>
        <p:spPr>
          <a:xfrm>
            <a:off x="461963" y="1357864"/>
            <a:ext cx="8242300" cy="3042686"/>
          </a:xfrm>
        </p:spPr>
        <p:txBody>
          <a:bodyPr/>
          <a:lstStyle>
            <a:lvl1pPr marL="231775" indent="-231775">
              <a:buFont typeface="Lucida Grande"/>
              <a:buChar char="▸"/>
              <a:defRPr/>
            </a:lvl1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6" name="Slide Number Placeholder 5"/>
          <p:cNvSpPr>
            <a:spLocks noGrp="1"/>
          </p:cNvSpPr>
          <p:nvPr>
            <p:ph type="sldNum" sz="quarter" idx="12"/>
          </p:nvPr>
        </p:nvSpPr>
        <p:spPr/>
        <p:txBody>
          <a:bodyPr/>
          <a:lstStyle/>
          <a:p>
            <a:fld id="{53027926-7F7B-F84C-859C-F0AFDDE52C90}" type="slidenum">
              <a:rPr lang="en-US" smtClean="0"/>
              <a:pPr/>
              <a:t>‹#›</a:t>
            </a:fld>
            <a:endParaRPr lang="en-US" dirty="0"/>
          </a:p>
        </p:txBody>
      </p:sp>
    </p:spTree>
    <p:extLst>
      <p:ext uri="{BB962C8B-B14F-4D97-AF65-F5344CB8AC3E}">
        <p14:creationId xmlns:p14="http://schemas.microsoft.com/office/powerpoint/2010/main" val="776110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9" name="Slide Number Placeholder 18"/>
          <p:cNvSpPr>
            <a:spLocks noGrp="1"/>
          </p:cNvSpPr>
          <p:nvPr>
            <p:ph type="sldNum" sz="quarter" idx="10"/>
          </p:nvPr>
        </p:nvSpPr>
        <p:spPr/>
        <p:txBody>
          <a:bodyPr/>
          <a:lstStyle/>
          <a:p>
            <a:fld id="{53027926-7F7B-F84C-859C-F0AFDDE52C90}" type="slidenum">
              <a:rPr lang="en-US" smtClean="0"/>
              <a:pPr/>
              <a:t>‹#›</a:t>
            </a:fld>
            <a:endParaRPr lang="en-US" dirty="0"/>
          </a:p>
        </p:txBody>
      </p:sp>
    </p:spTree>
    <p:extLst>
      <p:ext uri="{BB962C8B-B14F-4D97-AF65-F5344CB8AC3E}">
        <p14:creationId xmlns:p14="http://schemas.microsoft.com/office/powerpoint/2010/main" val="195070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57200" y="3492500"/>
            <a:ext cx="3204633" cy="1135943"/>
          </a:xfrm>
        </p:spPr>
        <p:txBody>
          <a:bodyPr tIns="0" rIns="0" bIns="0" anchor="b" anchorCtr="0">
            <a:noAutofit/>
          </a:bodyPr>
          <a:lstStyle>
            <a:lvl1pPr marL="0" indent="0" algn="l">
              <a:spcBef>
                <a:spcPts val="0"/>
              </a:spcBef>
              <a:spcAft>
                <a:spcPts val="1200"/>
              </a:spcAft>
              <a:buNone/>
              <a:defRPr sz="1400" baseline="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
        <p:nvSpPr>
          <p:cNvPr id="8" name="Rectangle 7"/>
          <p:cNvSpPr/>
          <p:nvPr userDrawn="1"/>
        </p:nvSpPr>
        <p:spPr>
          <a:xfrm>
            <a:off x="0" y="1546629"/>
            <a:ext cx="6399389" cy="1252815"/>
          </a:xfrm>
          <a:prstGeom prst="rect">
            <a:avLst/>
          </a:prstGeom>
          <a:solidFill>
            <a:srgbClr val="0F2C5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Mack_colour_hor_tagline_PM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91389" y="4422372"/>
            <a:ext cx="2798586" cy="333841"/>
          </a:xfrm>
          <a:prstGeom prst="rect">
            <a:avLst/>
          </a:prstGeom>
        </p:spPr>
      </p:pic>
      <p:sp>
        <p:nvSpPr>
          <p:cNvPr id="2" name="Title 1"/>
          <p:cNvSpPr>
            <a:spLocks noGrp="1"/>
          </p:cNvSpPr>
          <p:nvPr>
            <p:ph type="ctrTitle" hasCustomPrompt="1"/>
          </p:nvPr>
        </p:nvSpPr>
        <p:spPr>
          <a:xfrm>
            <a:off x="475902" y="1767972"/>
            <a:ext cx="5478987" cy="875091"/>
          </a:xfrm>
          <a:ln>
            <a:noFill/>
          </a:ln>
        </p:spPr>
        <p:txBody>
          <a:bodyPr tIns="0" rIns="0" bIns="0" anchor="t" anchorCtr="0">
            <a:noAutofit/>
          </a:bodyPr>
          <a:lstStyle>
            <a:lvl1pPr>
              <a:lnSpc>
                <a:spcPct val="90000"/>
              </a:lnSpc>
              <a:defRPr sz="2000" b="1" i="0" cap="all" spc="-50">
                <a:ln>
                  <a:solidFill>
                    <a:srgbClr val="04356D">
                      <a:alpha val="0"/>
                    </a:srgbClr>
                  </a:solidFill>
                </a:ln>
                <a:solidFill>
                  <a:srgbClr val="FFFFFF"/>
                </a:solidFill>
                <a:latin typeface="+mj-lt"/>
              </a:defRPr>
            </a:lvl1pPr>
          </a:lstStyle>
          <a:p>
            <a:r>
              <a:rPr lang="en-CA" dirty="0"/>
              <a:t>CLICK TO EDIT MASTER TITLE STYLE</a:t>
            </a:r>
            <a:endParaRPr lang="en-US" dirty="0"/>
          </a:p>
        </p:txBody>
      </p:sp>
      <p:pic>
        <p:nvPicPr>
          <p:cNvPr id="12" name="Picture 11" descr="bar.ai"/>
          <p:cNvPicPr>
            <a:picLocks noChangeAspect="1"/>
          </p:cNvPicPr>
          <p:nvPr userDrawn="1"/>
        </p:nvPicPr>
        <p:blipFill rotWithShape="1">
          <a:blip r:embed="rId3">
            <a:extLst>
              <a:ext uri="{28A0092B-C50C-407E-A947-70E740481C1C}">
                <a14:useLocalDpi xmlns:a14="http://schemas.microsoft.com/office/drawing/2010/main" val="0"/>
              </a:ext>
            </a:extLst>
          </a:blip>
          <a:srcRect l="18441" t="26946" b="19723"/>
          <a:stretch/>
        </p:blipFill>
        <p:spPr>
          <a:xfrm flipV="1">
            <a:off x="0" y="1296633"/>
            <a:ext cx="2663521" cy="249995"/>
          </a:xfrm>
          <a:prstGeom prst="rect">
            <a:avLst/>
          </a:prstGeom>
        </p:spPr>
      </p:pic>
      <p:pic>
        <p:nvPicPr>
          <p:cNvPr id="11" name="Picture 10" descr="Orange Shard.png"/>
          <p:cNvPicPr>
            <a:picLocks noChangeAspect="1"/>
          </p:cNvPicPr>
          <p:nvPr userDrawn="1"/>
        </p:nvPicPr>
        <p:blipFill>
          <a:blip r:embed="rId4">
            <a:alphaModFix amt="69000"/>
            <a:extLst>
              <a:ext uri="{28A0092B-C50C-407E-A947-70E740481C1C}">
                <a14:useLocalDpi xmlns:a14="http://schemas.microsoft.com/office/drawing/2010/main" val="0"/>
              </a:ext>
            </a:extLst>
          </a:blip>
          <a:stretch>
            <a:fillRect/>
          </a:stretch>
        </p:blipFill>
        <p:spPr>
          <a:xfrm>
            <a:off x="7308975" y="2335822"/>
            <a:ext cx="1847477" cy="2322881"/>
          </a:xfrm>
          <a:prstGeom prst="rect">
            <a:avLst/>
          </a:prstGeom>
        </p:spPr>
      </p:pic>
    </p:spTree>
    <p:extLst>
      <p:ext uri="{BB962C8B-B14F-4D97-AF65-F5344CB8AC3E}">
        <p14:creationId xmlns:p14="http://schemas.microsoft.com/office/powerpoint/2010/main" val="2780462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6074" y="746125"/>
            <a:ext cx="2055813" cy="907738"/>
          </a:xfrm>
        </p:spPr>
        <p:txBody>
          <a:bodyPr>
            <a:noAutofit/>
          </a:bodyPr>
          <a:lstStyle/>
          <a:p>
            <a:r>
              <a:rPr lang="en-CA" dirty="0"/>
              <a:t>Click to edit Master title style</a:t>
            </a:r>
            <a:endParaRPr lang="en-US" dirty="0"/>
          </a:p>
        </p:txBody>
      </p:sp>
      <p:sp>
        <p:nvSpPr>
          <p:cNvPr id="3" name="Content Placeholder 2"/>
          <p:cNvSpPr>
            <a:spLocks noGrp="1"/>
          </p:cNvSpPr>
          <p:nvPr>
            <p:ph idx="1"/>
          </p:nvPr>
        </p:nvSpPr>
        <p:spPr>
          <a:xfrm>
            <a:off x="2736850" y="753382"/>
            <a:ext cx="6191249" cy="3654425"/>
          </a:xfrm>
        </p:spPr>
        <p:txBody>
          <a:bodyPr>
            <a:noAutofit/>
          </a:bodyPr>
          <a:lstStyle>
            <a:lvl1pPr marL="231775" indent="-231775">
              <a:buClr>
                <a:schemeClr val="accent1"/>
              </a:buClr>
              <a:buSzPct val="100000"/>
              <a:buFont typeface="Lucida Grande"/>
              <a:buChar char="▸"/>
              <a:defRPr/>
            </a:lvl1pPr>
            <a:lvl2pPr marL="341313" indent="-109538">
              <a:defRPr/>
            </a:lvl2pPr>
            <a:lvl3pPr marL="341313" indent="-109538">
              <a:defRPr/>
            </a:lvl3pPr>
            <a:lvl4pPr marL="341313" indent="-109538">
              <a:defRPr sz="1200"/>
            </a:lvl4pPr>
            <a:lvl5pPr marL="341313" indent="-109538">
              <a:defRPr sz="1050"/>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6" name="Slide Number Placeholder 5"/>
          <p:cNvSpPr>
            <a:spLocks noGrp="1"/>
          </p:cNvSpPr>
          <p:nvPr>
            <p:ph type="sldNum" sz="quarter" idx="12"/>
          </p:nvPr>
        </p:nvSpPr>
        <p:spPr/>
        <p:txBody>
          <a:bodyPr/>
          <a:lstStyle/>
          <a:p>
            <a:fld id="{53027926-7F7B-F84C-859C-F0AFDDE52C90}" type="slidenum">
              <a:rPr lang="en-US" smtClean="0"/>
              <a:pPr/>
              <a:t>‹#›</a:t>
            </a:fld>
            <a:endParaRPr lang="en-US" dirty="0"/>
          </a:p>
        </p:txBody>
      </p:sp>
      <p:sp>
        <p:nvSpPr>
          <p:cNvPr id="7" name="Text Placeholder 6"/>
          <p:cNvSpPr>
            <a:spLocks noGrp="1"/>
          </p:cNvSpPr>
          <p:nvPr>
            <p:ph type="body" sz="quarter" idx="13"/>
          </p:nvPr>
        </p:nvSpPr>
        <p:spPr>
          <a:xfrm>
            <a:off x="346076" y="1884947"/>
            <a:ext cx="2055811" cy="2522860"/>
          </a:xfrm>
        </p:spPr>
        <p:txBody>
          <a:bodyPr>
            <a:noAutofit/>
          </a:bodyPr>
          <a:lstStyle>
            <a:lvl1pPr marL="231775" indent="-231775">
              <a:spcBef>
                <a:spcPts val="0"/>
              </a:spcBef>
              <a:spcAft>
                <a:spcPts val="600"/>
              </a:spcAft>
              <a:buClr>
                <a:schemeClr val="accent1"/>
              </a:buClr>
              <a:buSzPct val="125000"/>
              <a:buFont typeface="Lucida Grande"/>
              <a:buChar char="▸"/>
              <a:defRPr sz="1200"/>
            </a:lvl1pPr>
            <a:lvl2pPr marL="231775" indent="-115888">
              <a:spcBef>
                <a:spcPts val="0"/>
              </a:spcBef>
              <a:spcAft>
                <a:spcPts val="600"/>
              </a:spcAft>
              <a:buClrTx/>
              <a:buSzPct val="100000"/>
              <a:buFont typeface="Arial"/>
              <a:buChar char="•"/>
              <a:defRPr sz="1050" baseline="0"/>
            </a:lvl2pPr>
            <a:lvl3pPr marL="914400" indent="-182880">
              <a:buClr>
                <a:schemeClr val="accent1"/>
              </a:buClr>
              <a:buSzPct val="125000"/>
              <a:buFont typeface="Lucida Grande"/>
              <a:buChar char="▸"/>
              <a:defRPr sz="1600"/>
            </a:lvl3pPr>
            <a:lvl4pPr marL="1280160" indent="-182880">
              <a:buClr>
                <a:schemeClr val="accent1"/>
              </a:buClr>
              <a:buSzPct val="125000"/>
              <a:buFont typeface="Lucida Grande"/>
              <a:buChar char="▸"/>
              <a:defRPr sz="1600"/>
            </a:lvl4pPr>
            <a:lvl5pPr marL="1645920" indent="-182880">
              <a:buClr>
                <a:schemeClr val="accent1"/>
              </a:buClr>
              <a:buSzPct val="125000"/>
              <a:buFont typeface="Lucida Grande"/>
              <a:buChar char="▸"/>
              <a:defRPr sz="1600"/>
            </a:lvl5pPr>
          </a:lstStyle>
          <a:p>
            <a:pPr lvl="0"/>
            <a:r>
              <a:rPr lang="en-CA" dirty="0"/>
              <a:t>Click to edit Master text styles</a:t>
            </a:r>
          </a:p>
          <a:p>
            <a:pPr lvl="1"/>
            <a:r>
              <a:rPr lang="en-CA" dirty="0"/>
              <a:t>Second level</a:t>
            </a:r>
          </a:p>
        </p:txBody>
      </p:sp>
    </p:spTree>
    <p:extLst>
      <p:ext uri="{BB962C8B-B14F-4D97-AF65-F5344CB8AC3E}">
        <p14:creationId xmlns:p14="http://schemas.microsoft.com/office/powerpoint/2010/main" val="3941263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1963" y="539239"/>
            <a:ext cx="8242300" cy="566198"/>
          </a:xfrm>
        </p:spPr>
        <p:txBody>
          <a:bodyPr tIns="0" rIns="0" bIns="0"/>
          <a:lstStyle/>
          <a:p>
            <a:r>
              <a:rPr lang="en-CA" dirty="0"/>
              <a:t>Click to edit Master title style</a:t>
            </a:r>
            <a:endParaRPr lang="en-US" dirty="0"/>
          </a:p>
        </p:txBody>
      </p:sp>
      <p:sp>
        <p:nvSpPr>
          <p:cNvPr id="3" name="Content Placeholder 2"/>
          <p:cNvSpPr>
            <a:spLocks noGrp="1"/>
          </p:cNvSpPr>
          <p:nvPr>
            <p:ph idx="1"/>
          </p:nvPr>
        </p:nvSpPr>
        <p:spPr>
          <a:xfrm>
            <a:off x="461963" y="1357864"/>
            <a:ext cx="8242300" cy="3042686"/>
          </a:xfrm>
        </p:spPr>
        <p:txBody>
          <a:bodyPr/>
          <a:lstStyle>
            <a:lvl1pPr marL="231775" indent="-231775">
              <a:buFont typeface="Lucida Grande"/>
              <a:buChar char="▸"/>
              <a:defRPr/>
            </a:lvl1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6" name="Slide Number Placeholder 5"/>
          <p:cNvSpPr>
            <a:spLocks noGrp="1"/>
          </p:cNvSpPr>
          <p:nvPr>
            <p:ph type="sldNum" sz="quarter" idx="12"/>
          </p:nvPr>
        </p:nvSpPr>
        <p:spPr/>
        <p:txBody>
          <a:bodyPr/>
          <a:lstStyle/>
          <a:p>
            <a:fld id="{53027926-7F7B-F84C-859C-F0AFDDE52C90}" type="slidenum">
              <a:rPr lang="en-US" smtClean="0"/>
              <a:pPr/>
              <a:t>‹#›</a:t>
            </a:fld>
            <a:endParaRPr lang="en-US" dirty="0"/>
          </a:p>
        </p:txBody>
      </p:sp>
    </p:spTree>
    <p:extLst>
      <p:ext uri="{BB962C8B-B14F-4D97-AF65-F5344CB8AC3E}">
        <p14:creationId xmlns:p14="http://schemas.microsoft.com/office/powerpoint/2010/main" val="3472968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9" name="Slide Number Placeholder 18"/>
          <p:cNvSpPr>
            <a:spLocks noGrp="1"/>
          </p:cNvSpPr>
          <p:nvPr>
            <p:ph type="sldNum" sz="quarter" idx="10"/>
          </p:nvPr>
        </p:nvSpPr>
        <p:spPr/>
        <p:txBody>
          <a:bodyPr/>
          <a:lstStyle/>
          <a:p>
            <a:fld id="{53027926-7F7B-F84C-859C-F0AFDDE52C90}" type="slidenum">
              <a:rPr lang="en-US" smtClean="0"/>
              <a:pPr/>
              <a:t>‹#›</a:t>
            </a:fld>
            <a:endParaRPr lang="en-US" dirty="0"/>
          </a:p>
        </p:txBody>
      </p:sp>
    </p:spTree>
    <p:extLst>
      <p:ext uri="{BB962C8B-B14F-4D97-AF65-F5344CB8AC3E}">
        <p14:creationId xmlns:p14="http://schemas.microsoft.com/office/powerpoint/2010/main" val="1101858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emf"/><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emf"/><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 y="4631484"/>
            <a:ext cx="2401887" cy="512016"/>
          </a:xfrm>
          <a:prstGeom prst="rect">
            <a:avLst/>
          </a:prstGeom>
          <a:solidFill>
            <a:srgbClr val="113B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346074" y="746124"/>
            <a:ext cx="2055813" cy="2405385"/>
          </a:xfrm>
          <a:prstGeom prst="rect">
            <a:avLst/>
          </a:prstGeom>
        </p:spPr>
        <p:txBody>
          <a:bodyPr vert="horz" lIns="0" tIns="0" rIns="0" bIns="0" rtlCol="0" anchor="t" anchorCtr="0">
            <a:noAutofit/>
          </a:bodyPr>
          <a:lstStyle/>
          <a:p>
            <a:r>
              <a:rPr lang="en-CA" dirty="0"/>
              <a:t>Click to edit master title style</a:t>
            </a:r>
            <a:endParaRPr lang="en-US" dirty="0"/>
          </a:p>
        </p:txBody>
      </p:sp>
      <p:sp>
        <p:nvSpPr>
          <p:cNvPr id="3" name="Text Placeholder 2"/>
          <p:cNvSpPr>
            <a:spLocks noGrp="1"/>
          </p:cNvSpPr>
          <p:nvPr>
            <p:ph type="body" idx="1"/>
          </p:nvPr>
        </p:nvSpPr>
        <p:spPr>
          <a:xfrm>
            <a:off x="2743200" y="746126"/>
            <a:ext cx="6169178" cy="3676196"/>
          </a:xfrm>
          <a:prstGeom prst="rect">
            <a:avLst/>
          </a:prstGeom>
        </p:spPr>
        <p:txBody>
          <a:bodyPr vert="horz" lIns="0" tIns="0" rIns="0" bIns="0" rtlCol="0" anchor="t" anchorCtr="0">
            <a:noAutofit/>
          </a:body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pic>
        <p:nvPicPr>
          <p:cNvPr id="15" name="Picture 14" descr="Mack_colour_hor_tagline_PMS.ep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26225" y="4693616"/>
            <a:ext cx="2063750" cy="246183"/>
          </a:xfrm>
          <a:prstGeom prst="rect">
            <a:avLst/>
          </a:prstGeom>
        </p:spPr>
      </p:pic>
      <p:sp>
        <p:nvSpPr>
          <p:cNvPr id="6" name="Slide Number Placeholder 5"/>
          <p:cNvSpPr>
            <a:spLocks noGrp="1"/>
          </p:cNvSpPr>
          <p:nvPr>
            <p:ph type="sldNum" sz="quarter" idx="4"/>
          </p:nvPr>
        </p:nvSpPr>
        <p:spPr>
          <a:xfrm>
            <a:off x="253546" y="4677826"/>
            <a:ext cx="581212" cy="273844"/>
          </a:xfrm>
          <a:prstGeom prst="rect">
            <a:avLst/>
          </a:prstGeom>
          <a:ln>
            <a:noFill/>
          </a:ln>
        </p:spPr>
        <p:txBody>
          <a:bodyPr vert="horz" lIns="91440" tIns="45720" rIns="91440" bIns="45720" rtlCol="0" anchor="ctr"/>
          <a:lstStyle>
            <a:lvl1pPr algn="l">
              <a:defRPr sz="800">
                <a:solidFill>
                  <a:schemeClr val="bg1"/>
                </a:solidFill>
              </a:defRPr>
            </a:lvl1pPr>
          </a:lstStyle>
          <a:p>
            <a:fld id="{53027926-7F7B-F84C-859C-F0AFDDE52C90}" type="slidenum">
              <a:rPr lang="en-US" smtClean="0"/>
              <a:pPr/>
              <a:t>‹#›</a:t>
            </a:fld>
            <a:endParaRPr lang="en-US" dirty="0"/>
          </a:p>
        </p:txBody>
      </p:sp>
      <p:sp>
        <p:nvSpPr>
          <p:cNvPr id="12" name="Footer Placeholder 3"/>
          <p:cNvSpPr txBox="1">
            <a:spLocks/>
          </p:cNvSpPr>
          <p:nvPr/>
        </p:nvSpPr>
        <p:spPr bwMode="auto">
          <a:xfrm>
            <a:off x="589245" y="4710462"/>
            <a:ext cx="1812643" cy="15724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b" anchorCtr="0" compatLnSpc="1">
            <a:prstTxWarp prst="textNoShape">
              <a:avLst/>
            </a:prstTxWarp>
          </a:bodyPr>
          <a:lstStyle>
            <a:defPPr>
              <a:defRPr lang="en-US"/>
            </a:defPPr>
            <a:lvl1pPr algn="l" rtl="0" fontAlgn="auto">
              <a:spcBef>
                <a:spcPts val="0"/>
              </a:spcBef>
              <a:spcAft>
                <a:spcPts val="0"/>
              </a:spcAft>
              <a:defRPr sz="800" kern="1200">
                <a:solidFill>
                  <a:srgbClr val="193989"/>
                </a:solidFill>
                <a:latin typeface="+mn-lt"/>
                <a:ea typeface="ＭＳ Ｐゴシック" pitchFamily="34" charset="-128"/>
                <a:cs typeface="+mn-cs"/>
              </a:defRPr>
            </a:lvl1pPr>
            <a:lvl2pPr marL="457200" algn="ctr" rtl="0" fontAlgn="base">
              <a:spcBef>
                <a:spcPct val="0"/>
              </a:spcBef>
              <a:spcAft>
                <a:spcPct val="0"/>
              </a:spcAft>
              <a:defRPr sz="2200" kern="1200">
                <a:solidFill>
                  <a:schemeClr val="tx1"/>
                </a:solidFill>
                <a:latin typeface="Verdana" pitchFamily="34" charset="0"/>
                <a:ea typeface="+mn-ea"/>
                <a:cs typeface="+mn-cs"/>
              </a:defRPr>
            </a:lvl2pPr>
            <a:lvl3pPr marL="914400" algn="ctr" rtl="0" fontAlgn="base">
              <a:spcBef>
                <a:spcPct val="0"/>
              </a:spcBef>
              <a:spcAft>
                <a:spcPct val="0"/>
              </a:spcAft>
              <a:defRPr sz="2200" kern="1200">
                <a:solidFill>
                  <a:schemeClr val="tx1"/>
                </a:solidFill>
                <a:latin typeface="Verdana" pitchFamily="34" charset="0"/>
                <a:ea typeface="+mn-ea"/>
                <a:cs typeface="+mn-cs"/>
              </a:defRPr>
            </a:lvl3pPr>
            <a:lvl4pPr marL="1371600" algn="ctr" rtl="0" fontAlgn="base">
              <a:spcBef>
                <a:spcPct val="0"/>
              </a:spcBef>
              <a:spcAft>
                <a:spcPct val="0"/>
              </a:spcAft>
              <a:defRPr sz="2200" kern="1200">
                <a:solidFill>
                  <a:schemeClr val="tx1"/>
                </a:solidFill>
                <a:latin typeface="Verdana" pitchFamily="34" charset="0"/>
                <a:ea typeface="+mn-ea"/>
                <a:cs typeface="+mn-cs"/>
              </a:defRPr>
            </a:lvl4pPr>
            <a:lvl5pPr marL="1828800" algn="ctr" rtl="0" fontAlgn="base">
              <a:spcBef>
                <a:spcPct val="0"/>
              </a:spcBef>
              <a:spcAft>
                <a:spcPct val="0"/>
              </a:spcAft>
              <a:defRPr sz="2200" kern="1200">
                <a:solidFill>
                  <a:schemeClr val="tx1"/>
                </a:solidFill>
                <a:latin typeface="Verdana" pitchFamily="34" charset="0"/>
                <a:ea typeface="+mn-ea"/>
                <a:cs typeface="+mn-cs"/>
              </a:defRPr>
            </a:lvl5pPr>
            <a:lvl6pPr marL="2286000" algn="l" defTabSz="914400" rtl="0" eaLnBrk="1" latinLnBrk="0" hangingPunct="1">
              <a:defRPr sz="2200" kern="1200">
                <a:solidFill>
                  <a:schemeClr val="tx1"/>
                </a:solidFill>
                <a:latin typeface="Verdana" pitchFamily="34" charset="0"/>
                <a:ea typeface="+mn-ea"/>
                <a:cs typeface="+mn-cs"/>
              </a:defRPr>
            </a:lvl6pPr>
            <a:lvl7pPr marL="2743200" algn="l" defTabSz="914400" rtl="0" eaLnBrk="1" latinLnBrk="0" hangingPunct="1">
              <a:defRPr sz="2200" kern="1200">
                <a:solidFill>
                  <a:schemeClr val="tx1"/>
                </a:solidFill>
                <a:latin typeface="Verdana" pitchFamily="34" charset="0"/>
                <a:ea typeface="+mn-ea"/>
                <a:cs typeface="+mn-cs"/>
              </a:defRPr>
            </a:lvl7pPr>
            <a:lvl8pPr marL="3200400" algn="l" defTabSz="914400" rtl="0" eaLnBrk="1" latinLnBrk="0" hangingPunct="1">
              <a:defRPr sz="2200" kern="1200">
                <a:solidFill>
                  <a:schemeClr val="tx1"/>
                </a:solidFill>
                <a:latin typeface="Verdana" pitchFamily="34" charset="0"/>
                <a:ea typeface="+mn-ea"/>
                <a:cs typeface="+mn-cs"/>
              </a:defRPr>
            </a:lvl8pPr>
            <a:lvl9pPr marL="3657600" algn="l" defTabSz="914400" rtl="0" eaLnBrk="1" latinLnBrk="0" hangingPunct="1">
              <a:defRPr sz="2200" kern="1200">
                <a:solidFill>
                  <a:schemeClr val="tx1"/>
                </a:solidFill>
                <a:latin typeface="Verdana" pitchFamily="34" charset="0"/>
                <a:ea typeface="+mn-ea"/>
                <a:cs typeface="+mn-cs"/>
              </a:defRPr>
            </a:lvl9pPr>
          </a:lstStyle>
          <a:p>
            <a:pPr algn="l"/>
            <a:r>
              <a:rPr lang="en-US" altLang="en-US" sz="600" spc="0" dirty="0">
                <a:solidFill>
                  <a:srgbClr val="FFFFFF"/>
                </a:solidFill>
                <a:ea typeface="Arial"/>
              </a:rPr>
              <a:t>FOR ADVISOR</a:t>
            </a:r>
            <a:r>
              <a:rPr lang="en-US" altLang="en-US" sz="600" spc="0" baseline="0" dirty="0">
                <a:solidFill>
                  <a:srgbClr val="FFFFFF"/>
                </a:solidFill>
                <a:ea typeface="Arial"/>
              </a:rPr>
              <a:t> </a:t>
            </a:r>
            <a:r>
              <a:rPr lang="en-US" altLang="en-US" sz="600" spc="0" dirty="0">
                <a:solidFill>
                  <a:srgbClr val="FFFFFF"/>
                </a:solidFill>
                <a:ea typeface="Arial"/>
              </a:rPr>
              <a:t>USE ONLY</a:t>
            </a:r>
          </a:p>
        </p:txBody>
      </p:sp>
      <p:pic>
        <p:nvPicPr>
          <p:cNvPr id="8" name="Picture 7" descr="bar.ai"/>
          <p:cNvPicPr>
            <a:picLocks noChangeAspect="1"/>
          </p:cNvPicPr>
          <p:nvPr/>
        </p:nvPicPr>
        <p:blipFill rotWithShape="1">
          <a:blip r:embed="rId7">
            <a:extLst>
              <a:ext uri="{28A0092B-C50C-407E-A947-70E740481C1C}">
                <a14:useLocalDpi xmlns:a14="http://schemas.microsoft.com/office/drawing/2010/main" val="0"/>
              </a:ext>
            </a:extLst>
          </a:blip>
          <a:srcRect l="18528" t="26946" b="19723"/>
          <a:stretch/>
        </p:blipFill>
        <p:spPr>
          <a:xfrm flipV="1">
            <a:off x="0" y="-14111"/>
            <a:ext cx="2660653" cy="249995"/>
          </a:xfrm>
          <a:prstGeom prst="rect">
            <a:avLst/>
          </a:prstGeom>
        </p:spPr>
      </p:pic>
    </p:spTree>
    <p:extLst>
      <p:ext uri="{BB962C8B-B14F-4D97-AF65-F5344CB8AC3E}">
        <p14:creationId xmlns:p14="http://schemas.microsoft.com/office/powerpoint/2010/main" val="1564346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5"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457200" rtl="0" eaLnBrk="1" latinLnBrk="0" hangingPunct="1">
        <a:lnSpc>
          <a:spcPct val="90000"/>
        </a:lnSpc>
        <a:spcBef>
          <a:spcPct val="0"/>
        </a:spcBef>
        <a:buNone/>
        <a:defRPr sz="2000" b="1" i="0" kern="1200" cap="none">
          <a:solidFill>
            <a:srgbClr val="000000"/>
          </a:solidFill>
          <a:latin typeface="+mj-lt"/>
          <a:ea typeface="+mj-ea"/>
          <a:cs typeface="Arial"/>
        </a:defRPr>
      </a:lvl1pPr>
    </p:titleStyle>
    <p:bodyStyle>
      <a:lvl1pPr marL="231775" indent="-231775" algn="l" defTabSz="457200" rtl="0" eaLnBrk="1" latinLnBrk="0" hangingPunct="1">
        <a:spcBef>
          <a:spcPts val="1200"/>
        </a:spcBef>
        <a:buClr>
          <a:srgbClr val="5998C6"/>
        </a:buClr>
        <a:buSzPct val="100000"/>
        <a:buFont typeface="Lucida Grande"/>
        <a:buChar char="▸"/>
        <a:defRPr sz="1800" kern="1200">
          <a:solidFill>
            <a:schemeClr val="tx1"/>
          </a:solidFill>
          <a:latin typeface="+mn-lt"/>
          <a:ea typeface="+mn-ea"/>
          <a:cs typeface="+mn-cs"/>
        </a:defRPr>
      </a:lvl1pPr>
      <a:lvl2pPr marL="341313" indent="-109538" algn="l" defTabSz="457200" rtl="0" eaLnBrk="1" latinLnBrk="0" hangingPunct="1">
        <a:spcBef>
          <a:spcPts val="600"/>
        </a:spcBef>
        <a:buClr>
          <a:srgbClr val="5998C6"/>
        </a:buClr>
        <a:buSzPct val="85000"/>
        <a:buFont typeface="Arial"/>
        <a:buChar char="•"/>
        <a:defRPr sz="1600" kern="1200">
          <a:solidFill>
            <a:schemeClr val="tx1"/>
          </a:solidFill>
          <a:latin typeface="+mn-lt"/>
          <a:ea typeface="+mn-ea"/>
          <a:cs typeface="+mn-cs"/>
        </a:defRPr>
      </a:lvl2pPr>
      <a:lvl3pPr marL="341313" indent="-109538" algn="l" defTabSz="457200" rtl="0" eaLnBrk="1" latinLnBrk="0" hangingPunct="1">
        <a:spcBef>
          <a:spcPts val="600"/>
        </a:spcBef>
        <a:buClr>
          <a:srgbClr val="5998C6"/>
        </a:buClr>
        <a:buSzPct val="85000"/>
        <a:buFont typeface="Arial"/>
        <a:buChar char="•"/>
        <a:defRPr sz="1400" kern="1200">
          <a:solidFill>
            <a:schemeClr val="tx1"/>
          </a:solidFill>
          <a:latin typeface="+mn-lt"/>
          <a:ea typeface="+mn-ea"/>
          <a:cs typeface="+mn-cs"/>
        </a:defRPr>
      </a:lvl3pPr>
      <a:lvl4pPr marL="341313" indent="-109538" algn="l" defTabSz="457200" rtl="0" eaLnBrk="1" latinLnBrk="0" hangingPunct="1">
        <a:spcBef>
          <a:spcPts val="600"/>
        </a:spcBef>
        <a:buClr>
          <a:srgbClr val="5998C6"/>
        </a:buClr>
        <a:buSzPct val="85000"/>
        <a:buFont typeface="Arial"/>
        <a:buChar char="•"/>
        <a:defRPr sz="1200" kern="1200">
          <a:solidFill>
            <a:schemeClr val="tx1"/>
          </a:solidFill>
          <a:latin typeface="+mn-lt"/>
          <a:ea typeface="+mn-ea"/>
          <a:cs typeface="+mn-cs"/>
        </a:defRPr>
      </a:lvl4pPr>
      <a:lvl5pPr marL="341313" indent="-109538" algn="l" defTabSz="457200" rtl="0" eaLnBrk="1" latinLnBrk="0" hangingPunct="1">
        <a:spcBef>
          <a:spcPts val="600"/>
        </a:spcBef>
        <a:buClr>
          <a:srgbClr val="5998C6"/>
        </a:buClr>
        <a:buSzPct val="85000"/>
        <a:buFont typeface="Arial"/>
        <a:buChar char="•"/>
        <a:defRPr sz="105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 y="4631484"/>
            <a:ext cx="2401887" cy="512016"/>
          </a:xfrm>
          <a:prstGeom prst="rect">
            <a:avLst/>
          </a:prstGeom>
          <a:solidFill>
            <a:srgbClr val="0F2C5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346074" y="746124"/>
            <a:ext cx="2055813" cy="2405385"/>
          </a:xfrm>
          <a:prstGeom prst="rect">
            <a:avLst/>
          </a:prstGeom>
        </p:spPr>
        <p:txBody>
          <a:bodyPr vert="horz" lIns="0" tIns="0" rIns="0" bIns="0" rtlCol="0" anchor="t" anchorCtr="0">
            <a:noAutofit/>
          </a:bodyPr>
          <a:lstStyle/>
          <a:p>
            <a:r>
              <a:rPr lang="en-CA" dirty="0"/>
              <a:t>Click to edit master title style</a:t>
            </a:r>
            <a:endParaRPr lang="en-US" dirty="0"/>
          </a:p>
        </p:txBody>
      </p:sp>
      <p:sp>
        <p:nvSpPr>
          <p:cNvPr id="3" name="Text Placeholder 2"/>
          <p:cNvSpPr>
            <a:spLocks noGrp="1"/>
          </p:cNvSpPr>
          <p:nvPr>
            <p:ph type="body" idx="1"/>
          </p:nvPr>
        </p:nvSpPr>
        <p:spPr>
          <a:xfrm>
            <a:off x="2743200" y="746126"/>
            <a:ext cx="6169178" cy="3676196"/>
          </a:xfrm>
          <a:prstGeom prst="rect">
            <a:avLst/>
          </a:prstGeom>
        </p:spPr>
        <p:txBody>
          <a:bodyPr vert="horz" lIns="0" tIns="0" rIns="0" bIns="0" rtlCol="0" anchor="t" anchorCtr="0">
            <a:noAutofit/>
          </a:body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pic>
        <p:nvPicPr>
          <p:cNvPr id="15" name="Picture 14" descr="Mack_colour_hor_tagline_PMS.ep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26225" y="4693616"/>
            <a:ext cx="2063750" cy="246183"/>
          </a:xfrm>
          <a:prstGeom prst="rect">
            <a:avLst/>
          </a:prstGeom>
        </p:spPr>
      </p:pic>
      <p:sp>
        <p:nvSpPr>
          <p:cNvPr id="6" name="Slide Number Placeholder 5"/>
          <p:cNvSpPr>
            <a:spLocks noGrp="1"/>
          </p:cNvSpPr>
          <p:nvPr>
            <p:ph type="sldNum" sz="quarter" idx="4"/>
          </p:nvPr>
        </p:nvSpPr>
        <p:spPr>
          <a:xfrm>
            <a:off x="253546" y="4677826"/>
            <a:ext cx="581212" cy="273844"/>
          </a:xfrm>
          <a:prstGeom prst="rect">
            <a:avLst/>
          </a:prstGeom>
          <a:ln>
            <a:noFill/>
          </a:ln>
        </p:spPr>
        <p:txBody>
          <a:bodyPr vert="horz" lIns="91440" tIns="45720" rIns="91440" bIns="45720" rtlCol="0" anchor="ctr"/>
          <a:lstStyle>
            <a:lvl1pPr algn="l">
              <a:defRPr sz="800">
                <a:solidFill>
                  <a:schemeClr val="bg1"/>
                </a:solidFill>
              </a:defRPr>
            </a:lvl1pPr>
          </a:lstStyle>
          <a:p>
            <a:fld id="{53027926-7F7B-F84C-859C-F0AFDDE52C90}" type="slidenum">
              <a:rPr lang="en-US" smtClean="0"/>
              <a:pPr/>
              <a:t>‹#›</a:t>
            </a:fld>
            <a:endParaRPr lang="en-US" dirty="0"/>
          </a:p>
        </p:txBody>
      </p:sp>
      <p:sp>
        <p:nvSpPr>
          <p:cNvPr id="12" name="Footer Placeholder 3"/>
          <p:cNvSpPr txBox="1">
            <a:spLocks/>
          </p:cNvSpPr>
          <p:nvPr/>
        </p:nvSpPr>
        <p:spPr bwMode="auto">
          <a:xfrm>
            <a:off x="589245" y="4710462"/>
            <a:ext cx="1812643" cy="1572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0" rIns="0" bIns="0" numCol="1" anchor="b" anchorCtr="0" compatLnSpc="1">
            <a:prstTxWarp prst="textNoShape">
              <a:avLst/>
            </a:prstTxWarp>
          </a:bodyPr>
          <a:lstStyle>
            <a:defPPr>
              <a:defRPr lang="en-US"/>
            </a:defPPr>
            <a:lvl1pPr algn="l" rtl="0" fontAlgn="auto">
              <a:spcBef>
                <a:spcPts val="0"/>
              </a:spcBef>
              <a:spcAft>
                <a:spcPts val="0"/>
              </a:spcAft>
              <a:defRPr sz="800" kern="1200">
                <a:solidFill>
                  <a:srgbClr val="193989"/>
                </a:solidFill>
                <a:latin typeface="+mn-lt"/>
                <a:ea typeface="ＭＳ Ｐゴシック" pitchFamily="34" charset="-128"/>
                <a:cs typeface="+mn-cs"/>
              </a:defRPr>
            </a:lvl1pPr>
            <a:lvl2pPr marL="457200" algn="ctr" rtl="0" fontAlgn="base">
              <a:spcBef>
                <a:spcPct val="0"/>
              </a:spcBef>
              <a:spcAft>
                <a:spcPct val="0"/>
              </a:spcAft>
              <a:defRPr sz="2200" kern="1200">
                <a:solidFill>
                  <a:schemeClr val="tx1"/>
                </a:solidFill>
                <a:latin typeface="Verdana" pitchFamily="34" charset="0"/>
                <a:ea typeface="+mn-ea"/>
                <a:cs typeface="+mn-cs"/>
              </a:defRPr>
            </a:lvl2pPr>
            <a:lvl3pPr marL="914400" algn="ctr" rtl="0" fontAlgn="base">
              <a:spcBef>
                <a:spcPct val="0"/>
              </a:spcBef>
              <a:spcAft>
                <a:spcPct val="0"/>
              </a:spcAft>
              <a:defRPr sz="2200" kern="1200">
                <a:solidFill>
                  <a:schemeClr val="tx1"/>
                </a:solidFill>
                <a:latin typeface="Verdana" pitchFamily="34" charset="0"/>
                <a:ea typeface="+mn-ea"/>
                <a:cs typeface="+mn-cs"/>
              </a:defRPr>
            </a:lvl3pPr>
            <a:lvl4pPr marL="1371600" algn="ctr" rtl="0" fontAlgn="base">
              <a:spcBef>
                <a:spcPct val="0"/>
              </a:spcBef>
              <a:spcAft>
                <a:spcPct val="0"/>
              </a:spcAft>
              <a:defRPr sz="2200" kern="1200">
                <a:solidFill>
                  <a:schemeClr val="tx1"/>
                </a:solidFill>
                <a:latin typeface="Verdana" pitchFamily="34" charset="0"/>
                <a:ea typeface="+mn-ea"/>
                <a:cs typeface="+mn-cs"/>
              </a:defRPr>
            </a:lvl4pPr>
            <a:lvl5pPr marL="1828800" algn="ctr" rtl="0" fontAlgn="base">
              <a:spcBef>
                <a:spcPct val="0"/>
              </a:spcBef>
              <a:spcAft>
                <a:spcPct val="0"/>
              </a:spcAft>
              <a:defRPr sz="2200" kern="1200">
                <a:solidFill>
                  <a:schemeClr val="tx1"/>
                </a:solidFill>
                <a:latin typeface="Verdana" pitchFamily="34" charset="0"/>
                <a:ea typeface="+mn-ea"/>
                <a:cs typeface="+mn-cs"/>
              </a:defRPr>
            </a:lvl5pPr>
            <a:lvl6pPr marL="2286000" algn="l" defTabSz="914400" rtl="0" eaLnBrk="1" latinLnBrk="0" hangingPunct="1">
              <a:defRPr sz="2200" kern="1200">
                <a:solidFill>
                  <a:schemeClr val="tx1"/>
                </a:solidFill>
                <a:latin typeface="Verdana" pitchFamily="34" charset="0"/>
                <a:ea typeface="+mn-ea"/>
                <a:cs typeface="+mn-cs"/>
              </a:defRPr>
            </a:lvl6pPr>
            <a:lvl7pPr marL="2743200" algn="l" defTabSz="914400" rtl="0" eaLnBrk="1" latinLnBrk="0" hangingPunct="1">
              <a:defRPr sz="2200" kern="1200">
                <a:solidFill>
                  <a:schemeClr val="tx1"/>
                </a:solidFill>
                <a:latin typeface="Verdana" pitchFamily="34" charset="0"/>
                <a:ea typeface="+mn-ea"/>
                <a:cs typeface="+mn-cs"/>
              </a:defRPr>
            </a:lvl7pPr>
            <a:lvl8pPr marL="3200400" algn="l" defTabSz="914400" rtl="0" eaLnBrk="1" latinLnBrk="0" hangingPunct="1">
              <a:defRPr sz="2200" kern="1200">
                <a:solidFill>
                  <a:schemeClr val="tx1"/>
                </a:solidFill>
                <a:latin typeface="Verdana" pitchFamily="34" charset="0"/>
                <a:ea typeface="+mn-ea"/>
                <a:cs typeface="+mn-cs"/>
              </a:defRPr>
            </a:lvl8pPr>
            <a:lvl9pPr marL="3657600" algn="l" defTabSz="914400" rtl="0" eaLnBrk="1" latinLnBrk="0" hangingPunct="1">
              <a:defRPr sz="2200" kern="1200">
                <a:solidFill>
                  <a:schemeClr val="tx1"/>
                </a:solidFill>
                <a:latin typeface="Verdana" pitchFamily="34" charset="0"/>
                <a:ea typeface="+mn-ea"/>
                <a:cs typeface="+mn-cs"/>
              </a:defRPr>
            </a:lvl9pPr>
          </a:lstStyle>
          <a:p>
            <a:pPr algn="l"/>
            <a:r>
              <a:rPr lang="en-US" altLang="en-US" sz="600" spc="0" dirty="0">
                <a:solidFill>
                  <a:srgbClr val="FFFFFF"/>
                </a:solidFill>
                <a:ea typeface="Arial"/>
              </a:rPr>
              <a:t>FOR ADVISOR</a:t>
            </a:r>
            <a:r>
              <a:rPr lang="en-US" altLang="en-US" sz="600" spc="0" baseline="0" dirty="0">
                <a:solidFill>
                  <a:srgbClr val="FFFFFF"/>
                </a:solidFill>
                <a:ea typeface="Arial"/>
              </a:rPr>
              <a:t> </a:t>
            </a:r>
            <a:r>
              <a:rPr lang="en-US" altLang="en-US" sz="600" spc="0" dirty="0">
                <a:solidFill>
                  <a:srgbClr val="FFFFFF"/>
                </a:solidFill>
                <a:ea typeface="Arial"/>
              </a:rPr>
              <a:t>USE ONLY</a:t>
            </a:r>
          </a:p>
        </p:txBody>
      </p:sp>
      <p:pic>
        <p:nvPicPr>
          <p:cNvPr id="8" name="Picture 7" descr="bar.ai"/>
          <p:cNvPicPr>
            <a:picLocks noChangeAspect="1"/>
          </p:cNvPicPr>
          <p:nvPr/>
        </p:nvPicPr>
        <p:blipFill rotWithShape="1">
          <a:blip r:embed="rId7">
            <a:extLst>
              <a:ext uri="{28A0092B-C50C-407E-A947-70E740481C1C}">
                <a14:useLocalDpi xmlns:a14="http://schemas.microsoft.com/office/drawing/2010/main" val="0"/>
              </a:ext>
            </a:extLst>
          </a:blip>
          <a:srcRect l="18528" t="26946" b="19723"/>
          <a:stretch/>
        </p:blipFill>
        <p:spPr>
          <a:xfrm flipV="1">
            <a:off x="0" y="-14111"/>
            <a:ext cx="2660653" cy="249995"/>
          </a:xfrm>
          <a:prstGeom prst="rect">
            <a:avLst/>
          </a:prstGeom>
        </p:spPr>
      </p:pic>
    </p:spTree>
    <p:extLst>
      <p:ext uri="{BB962C8B-B14F-4D97-AF65-F5344CB8AC3E}">
        <p14:creationId xmlns:p14="http://schemas.microsoft.com/office/powerpoint/2010/main" val="1462023904"/>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457200" rtl="0" eaLnBrk="1" latinLnBrk="0" hangingPunct="1">
        <a:lnSpc>
          <a:spcPct val="90000"/>
        </a:lnSpc>
        <a:spcBef>
          <a:spcPct val="0"/>
        </a:spcBef>
        <a:buNone/>
        <a:defRPr sz="2000" b="1" i="0" kern="1200" cap="none">
          <a:solidFill>
            <a:srgbClr val="000000"/>
          </a:solidFill>
          <a:latin typeface="+mj-lt"/>
          <a:ea typeface="+mj-ea"/>
          <a:cs typeface="Arial"/>
        </a:defRPr>
      </a:lvl1pPr>
    </p:titleStyle>
    <p:bodyStyle>
      <a:lvl1pPr marL="231775" indent="-231775" algn="l" defTabSz="457200" rtl="0" eaLnBrk="1" latinLnBrk="0" hangingPunct="1">
        <a:spcBef>
          <a:spcPts val="1200"/>
        </a:spcBef>
        <a:buClr>
          <a:srgbClr val="5998C6"/>
        </a:buClr>
        <a:buSzPct val="100000"/>
        <a:buFont typeface="Lucida Grande"/>
        <a:buChar char="▸"/>
        <a:defRPr sz="1800" kern="1200">
          <a:solidFill>
            <a:schemeClr val="tx1"/>
          </a:solidFill>
          <a:latin typeface="+mn-lt"/>
          <a:ea typeface="+mn-ea"/>
          <a:cs typeface="+mn-cs"/>
        </a:defRPr>
      </a:lvl1pPr>
      <a:lvl2pPr marL="341313" indent="-109538" algn="l" defTabSz="457200" rtl="0" eaLnBrk="1" latinLnBrk="0" hangingPunct="1">
        <a:spcBef>
          <a:spcPts val="600"/>
        </a:spcBef>
        <a:buClr>
          <a:srgbClr val="5998C6"/>
        </a:buClr>
        <a:buSzPct val="85000"/>
        <a:buFont typeface="Arial"/>
        <a:buChar char="•"/>
        <a:defRPr sz="1600" kern="1200">
          <a:solidFill>
            <a:schemeClr val="tx1"/>
          </a:solidFill>
          <a:latin typeface="+mn-lt"/>
          <a:ea typeface="+mn-ea"/>
          <a:cs typeface="+mn-cs"/>
        </a:defRPr>
      </a:lvl2pPr>
      <a:lvl3pPr marL="341313" indent="-109538" algn="l" defTabSz="457200" rtl="0" eaLnBrk="1" latinLnBrk="0" hangingPunct="1">
        <a:spcBef>
          <a:spcPts val="600"/>
        </a:spcBef>
        <a:buClr>
          <a:srgbClr val="5998C6"/>
        </a:buClr>
        <a:buSzPct val="85000"/>
        <a:buFont typeface="Arial"/>
        <a:buChar char="•"/>
        <a:defRPr sz="1400" kern="1200">
          <a:solidFill>
            <a:schemeClr val="tx1"/>
          </a:solidFill>
          <a:latin typeface="+mn-lt"/>
          <a:ea typeface="+mn-ea"/>
          <a:cs typeface="+mn-cs"/>
        </a:defRPr>
      </a:lvl3pPr>
      <a:lvl4pPr marL="341313" indent="-109538" algn="l" defTabSz="457200" rtl="0" eaLnBrk="1" latinLnBrk="0" hangingPunct="1">
        <a:spcBef>
          <a:spcPts val="600"/>
        </a:spcBef>
        <a:buClr>
          <a:srgbClr val="5998C6"/>
        </a:buClr>
        <a:buSzPct val="85000"/>
        <a:buFont typeface="Arial"/>
        <a:buChar char="•"/>
        <a:defRPr sz="1200" kern="1200">
          <a:solidFill>
            <a:schemeClr val="tx1"/>
          </a:solidFill>
          <a:latin typeface="+mn-lt"/>
          <a:ea typeface="+mn-ea"/>
          <a:cs typeface="+mn-cs"/>
        </a:defRPr>
      </a:lvl4pPr>
      <a:lvl5pPr marL="341313" indent="-109538" algn="l" defTabSz="457200" rtl="0" eaLnBrk="1" latinLnBrk="0" hangingPunct="1">
        <a:spcBef>
          <a:spcPts val="600"/>
        </a:spcBef>
        <a:buClr>
          <a:srgbClr val="5998C6"/>
        </a:buClr>
        <a:buSzPct val="85000"/>
        <a:buFont typeface="Arial"/>
        <a:buChar char="•"/>
        <a:defRPr sz="105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sv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5.png"/><Relationship Id="rId7"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16.svg"/></Relationships>
</file>

<file path=ppt/slides/_rels/slide2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5.gif"/><Relationship Id="rId7" Type="http://schemas.openxmlformats.org/officeDocument/2006/relationships/image" Target="../media/image18.sv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27.svg"/><Relationship Id="rId4" Type="http://schemas.openxmlformats.org/officeDocument/2006/relationships/image" Target="../media/image26.png"/><Relationship Id="rId9" Type="http://schemas.openxmlformats.org/officeDocument/2006/relationships/image" Target="../media/image24.svg"/></Relationships>
</file>

<file path=ppt/slides/_rels/slide22.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26.png"/><Relationship Id="rId7"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7.svg"/><Relationship Id="rId9" Type="http://schemas.openxmlformats.org/officeDocument/2006/relationships/image" Target="../media/image28.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46161" y="1957753"/>
            <a:ext cx="5874419" cy="875091"/>
          </a:xfrm>
        </p:spPr>
        <p:txBody>
          <a:bodyPr/>
          <a:lstStyle/>
          <a:p>
            <a:r>
              <a:rPr lang="en-CA" dirty="0"/>
              <a:t>Mackenzie US TIPS index ETF (CAD HEDGED) (QTIP)</a:t>
            </a:r>
            <a:endParaRPr lang="en-US" dirty="0"/>
          </a:p>
        </p:txBody>
      </p:sp>
      <p:sp>
        <p:nvSpPr>
          <p:cNvPr id="2" name="TextBox 1">
            <a:extLst>
              <a:ext uri="{FF2B5EF4-FFF2-40B4-BE49-F238E27FC236}">
                <a16:creationId xmlns:a16="http://schemas.microsoft.com/office/drawing/2014/main" id="{5038EF61-B02D-40E3-8674-360DD85A08A4}"/>
              </a:ext>
            </a:extLst>
          </p:cNvPr>
          <p:cNvSpPr txBox="1"/>
          <p:nvPr/>
        </p:nvSpPr>
        <p:spPr>
          <a:xfrm>
            <a:off x="214745" y="4634345"/>
            <a:ext cx="2770910" cy="369332"/>
          </a:xfrm>
          <a:prstGeom prst="rect">
            <a:avLst/>
          </a:prstGeom>
          <a:noFill/>
        </p:spPr>
        <p:txBody>
          <a:bodyPr wrap="square" rtlCol="0">
            <a:spAutoFit/>
          </a:bodyPr>
          <a:lstStyle/>
          <a:p>
            <a:r>
              <a:rPr lang="en-CA" dirty="0"/>
              <a:t>October 2019</a:t>
            </a:r>
            <a:endParaRPr lang="en-US" dirty="0"/>
          </a:p>
        </p:txBody>
      </p:sp>
    </p:spTree>
    <p:extLst>
      <p:ext uri="{BB962C8B-B14F-4D97-AF65-F5344CB8AC3E}">
        <p14:creationId xmlns:p14="http://schemas.microsoft.com/office/powerpoint/2010/main" val="41987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63467-DD23-4337-8D07-71F13E7E89D6}"/>
              </a:ext>
            </a:extLst>
          </p:cNvPr>
          <p:cNvSpPr>
            <a:spLocks noGrp="1"/>
          </p:cNvSpPr>
          <p:nvPr>
            <p:ph type="title"/>
          </p:nvPr>
        </p:nvSpPr>
        <p:spPr>
          <a:xfrm>
            <a:off x="450850" y="297762"/>
            <a:ext cx="8242300" cy="566198"/>
          </a:xfrm>
        </p:spPr>
        <p:txBody>
          <a:bodyPr/>
          <a:lstStyle/>
          <a:p>
            <a:r>
              <a:rPr lang="en-CA" dirty="0"/>
              <a:t>When To Use Inflation Linked Bonds -  Key Determinates are Growth and Inflation</a:t>
            </a:r>
            <a:endParaRPr lang="en-US" dirty="0"/>
          </a:p>
        </p:txBody>
      </p:sp>
      <p:pic>
        <p:nvPicPr>
          <p:cNvPr id="5" name="Content Placeholder 4">
            <a:extLst>
              <a:ext uri="{FF2B5EF4-FFF2-40B4-BE49-F238E27FC236}">
                <a16:creationId xmlns:a16="http://schemas.microsoft.com/office/drawing/2014/main" id="{E0B0C20C-6415-46C8-8651-45683190AD3C}"/>
              </a:ext>
            </a:extLst>
          </p:cNvPr>
          <p:cNvPicPr>
            <a:picLocks noGrp="1" noChangeAspect="1"/>
          </p:cNvPicPr>
          <p:nvPr>
            <p:ph idx="1"/>
          </p:nvPr>
        </p:nvPicPr>
        <p:blipFill rotWithShape="1">
          <a:blip r:embed="rId3"/>
          <a:srcRect l="9717" t="15993" r="24342" b="8935"/>
          <a:stretch/>
        </p:blipFill>
        <p:spPr>
          <a:xfrm>
            <a:off x="461963" y="863960"/>
            <a:ext cx="5680363" cy="3637639"/>
          </a:xfrm>
          <a:prstGeom prst="rect">
            <a:avLst/>
          </a:prstGeom>
        </p:spPr>
      </p:pic>
      <p:sp>
        <p:nvSpPr>
          <p:cNvPr id="4" name="Slide Number Placeholder 3">
            <a:extLst>
              <a:ext uri="{FF2B5EF4-FFF2-40B4-BE49-F238E27FC236}">
                <a16:creationId xmlns:a16="http://schemas.microsoft.com/office/drawing/2014/main" id="{76FA8106-8471-46E1-B7BE-D980F864ADA7}"/>
              </a:ext>
            </a:extLst>
          </p:cNvPr>
          <p:cNvSpPr>
            <a:spLocks noGrp="1"/>
          </p:cNvSpPr>
          <p:nvPr>
            <p:ph type="sldNum" sz="quarter" idx="12"/>
          </p:nvPr>
        </p:nvSpPr>
        <p:spPr/>
        <p:txBody>
          <a:bodyPr/>
          <a:lstStyle/>
          <a:p>
            <a:fld id="{53027926-7F7B-F84C-859C-F0AFDDE52C90}" type="slidenum">
              <a:rPr lang="en-US" smtClean="0"/>
              <a:pPr/>
              <a:t>10</a:t>
            </a:fld>
            <a:endParaRPr lang="en-US" dirty="0"/>
          </a:p>
        </p:txBody>
      </p:sp>
      <p:sp>
        <p:nvSpPr>
          <p:cNvPr id="6" name="TextBox 5">
            <a:extLst>
              <a:ext uri="{FF2B5EF4-FFF2-40B4-BE49-F238E27FC236}">
                <a16:creationId xmlns:a16="http://schemas.microsoft.com/office/drawing/2014/main" id="{77F2C256-603F-4667-8A84-9A1BF32BA3DE}"/>
              </a:ext>
            </a:extLst>
          </p:cNvPr>
          <p:cNvSpPr txBox="1"/>
          <p:nvPr/>
        </p:nvSpPr>
        <p:spPr>
          <a:xfrm>
            <a:off x="6094467" y="863960"/>
            <a:ext cx="2646543" cy="3770263"/>
          </a:xfrm>
          <a:prstGeom prst="rect">
            <a:avLst/>
          </a:prstGeom>
          <a:noFill/>
        </p:spPr>
        <p:txBody>
          <a:bodyPr wrap="square" rtlCol="0">
            <a:spAutoFit/>
          </a:bodyPr>
          <a:lstStyle/>
          <a:p>
            <a:r>
              <a:rPr lang="en-CA" sz="1400" b="1" dirty="0"/>
              <a:t>Our current view:</a:t>
            </a:r>
          </a:p>
          <a:p>
            <a:pPr marL="228600" indent="-228600">
              <a:buAutoNum type="arabicPeriod"/>
            </a:pPr>
            <a:r>
              <a:rPr lang="en-CA" sz="1100" dirty="0"/>
              <a:t>A tight labor market and wage growth of over 3% is supportive of inflation rates that could be higher than the market is currently expecting</a:t>
            </a:r>
          </a:p>
          <a:p>
            <a:pPr marL="228600" indent="-228600">
              <a:buAutoNum type="arabicPeriod"/>
            </a:pPr>
            <a:endParaRPr lang="en-CA" sz="1100" dirty="0"/>
          </a:p>
          <a:p>
            <a:pPr marL="228600" indent="-228600">
              <a:buAutoNum type="arabicPeriod"/>
            </a:pPr>
            <a:r>
              <a:rPr lang="en-CA" sz="1100" dirty="0"/>
              <a:t>The US economy is poised to grow albeit at a slower pace than in 2018 (approx. 2% for 2019)</a:t>
            </a:r>
          </a:p>
          <a:p>
            <a:pPr marL="228600" indent="-228600">
              <a:buAutoNum type="arabicPeriod"/>
            </a:pPr>
            <a:endParaRPr lang="en-CA" sz="1100" dirty="0"/>
          </a:p>
          <a:p>
            <a:pPr marL="228600" indent="-228600">
              <a:buAutoNum type="arabicPeriod"/>
            </a:pPr>
            <a:r>
              <a:rPr lang="en-CA" sz="1100" dirty="0"/>
              <a:t>The Fed’s efforts to extend this business cycle by lowering interest rates and expressing a tolerance for higher inflation are supportive of inflation linked bonds</a:t>
            </a:r>
          </a:p>
          <a:p>
            <a:endParaRPr lang="en-CA" sz="1200" dirty="0"/>
          </a:p>
          <a:p>
            <a:r>
              <a:rPr lang="en-CA" sz="1200" b="1" dirty="0"/>
              <a:t>The outlook for TIPS remains constructive &amp; supports including TIPS as part of a diversified fixed income portfolio</a:t>
            </a:r>
            <a:endParaRPr lang="en-US" sz="1200" dirty="0"/>
          </a:p>
        </p:txBody>
      </p:sp>
      <p:sp>
        <p:nvSpPr>
          <p:cNvPr id="8" name="Rectangle 7">
            <a:extLst>
              <a:ext uri="{FF2B5EF4-FFF2-40B4-BE49-F238E27FC236}">
                <a16:creationId xmlns:a16="http://schemas.microsoft.com/office/drawing/2014/main" id="{6AA42584-8935-44AB-B85C-674A4E65CB77}"/>
              </a:ext>
            </a:extLst>
          </p:cNvPr>
          <p:cNvSpPr/>
          <p:nvPr/>
        </p:nvSpPr>
        <p:spPr>
          <a:xfrm>
            <a:off x="2470016" y="4814748"/>
            <a:ext cx="1980029" cy="230832"/>
          </a:xfrm>
          <a:prstGeom prst="rect">
            <a:avLst/>
          </a:prstGeom>
        </p:spPr>
        <p:txBody>
          <a:bodyPr wrap="none">
            <a:spAutoFit/>
          </a:bodyPr>
          <a:lstStyle/>
          <a:p>
            <a:r>
              <a:rPr lang="en-CA" sz="900" dirty="0"/>
              <a:t>Outlook date:  September 30, 2019</a:t>
            </a:r>
            <a:endParaRPr lang="en-US" sz="900" dirty="0"/>
          </a:p>
        </p:txBody>
      </p:sp>
    </p:spTree>
    <p:extLst>
      <p:ext uri="{BB962C8B-B14F-4D97-AF65-F5344CB8AC3E}">
        <p14:creationId xmlns:p14="http://schemas.microsoft.com/office/powerpoint/2010/main" val="3024462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7DBB04-C07D-4195-99EF-22A23AF00C4B}"/>
              </a:ext>
            </a:extLst>
          </p:cNvPr>
          <p:cNvSpPr>
            <a:spLocks noGrp="1"/>
          </p:cNvSpPr>
          <p:nvPr>
            <p:ph type="ctrTitle"/>
          </p:nvPr>
        </p:nvSpPr>
        <p:spPr/>
        <p:txBody>
          <a:bodyPr/>
          <a:lstStyle/>
          <a:p>
            <a:r>
              <a:rPr lang="en-CA" dirty="0"/>
              <a:t>Why QTIP?</a:t>
            </a:r>
            <a:endParaRPr lang="en-US" dirty="0"/>
          </a:p>
        </p:txBody>
      </p:sp>
    </p:spTree>
    <p:extLst>
      <p:ext uri="{BB962C8B-B14F-4D97-AF65-F5344CB8AC3E}">
        <p14:creationId xmlns:p14="http://schemas.microsoft.com/office/powerpoint/2010/main" val="321337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9060E-E9CF-4A84-A9FC-FB762D2BCA7E}"/>
              </a:ext>
            </a:extLst>
          </p:cNvPr>
          <p:cNvSpPr>
            <a:spLocks noGrp="1"/>
          </p:cNvSpPr>
          <p:nvPr>
            <p:ph type="title"/>
          </p:nvPr>
        </p:nvSpPr>
        <p:spPr>
          <a:xfrm>
            <a:off x="450850" y="331083"/>
            <a:ext cx="8242300" cy="566198"/>
          </a:xfrm>
        </p:spPr>
        <p:txBody>
          <a:bodyPr/>
          <a:lstStyle/>
          <a:p>
            <a:r>
              <a:rPr lang="en-CA" dirty="0"/>
              <a:t>Why QTIP?</a:t>
            </a:r>
            <a:endParaRPr lang="en-US" dirty="0"/>
          </a:p>
        </p:txBody>
      </p:sp>
      <p:sp>
        <p:nvSpPr>
          <p:cNvPr id="4" name="Slide Number Placeholder 3">
            <a:extLst>
              <a:ext uri="{FF2B5EF4-FFF2-40B4-BE49-F238E27FC236}">
                <a16:creationId xmlns:a16="http://schemas.microsoft.com/office/drawing/2014/main" id="{5600A8BA-9F08-4003-A0C8-FE5A3A7F3C8E}"/>
              </a:ext>
            </a:extLst>
          </p:cNvPr>
          <p:cNvSpPr>
            <a:spLocks noGrp="1"/>
          </p:cNvSpPr>
          <p:nvPr>
            <p:ph type="sldNum" sz="quarter" idx="12"/>
          </p:nvPr>
        </p:nvSpPr>
        <p:spPr/>
        <p:txBody>
          <a:bodyPr/>
          <a:lstStyle/>
          <a:p>
            <a:fld id="{53027926-7F7B-F84C-859C-F0AFDDE52C90}" type="slidenum">
              <a:rPr lang="en-US" smtClean="0"/>
              <a:pPr/>
              <a:t>12</a:t>
            </a:fld>
            <a:endParaRPr lang="en-US" dirty="0"/>
          </a:p>
        </p:txBody>
      </p:sp>
      <p:sp>
        <p:nvSpPr>
          <p:cNvPr id="5" name="TextBox 4">
            <a:extLst>
              <a:ext uri="{FF2B5EF4-FFF2-40B4-BE49-F238E27FC236}">
                <a16:creationId xmlns:a16="http://schemas.microsoft.com/office/drawing/2014/main" id="{5FA3CAA8-F0BE-4C0F-8FE1-CD13CA309E0A}"/>
              </a:ext>
            </a:extLst>
          </p:cNvPr>
          <p:cNvSpPr txBox="1"/>
          <p:nvPr/>
        </p:nvSpPr>
        <p:spPr>
          <a:xfrm>
            <a:off x="2649881" y="4732532"/>
            <a:ext cx="2758314" cy="369332"/>
          </a:xfrm>
          <a:prstGeom prst="rect">
            <a:avLst/>
          </a:prstGeom>
          <a:noFill/>
        </p:spPr>
        <p:txBody>
          <a:bodyPr wrap="square" rtlCol="0">
            <a:spAutoFit/>
          </a:bodyPr>
          <a:lstStyle/>
          <a:p>
            <a:r>
              <a:rPr lang="en-CA" sz="900" dirty="0"/>
              <a:t>Source: Mackenzie Investments, September 30, 2019</a:t>
            </a:r>
            <a:endParaRPr lang="en-US" sz="900" dirty="0"/>
          </a:p>
        </p:txBody>
      </p:sp>
      <p:graphicFrame>
        <p:nvGraphicFramePr>
          <p:cNvPr id="7" name="Table 6">
            <a:extLst>
              <a:ext uri="{FF2B5EF4-FFF2-40B4-BE49-F238E27FC236}">
                <a16:creationId xmlns:a16="http://schemas.microsoft.com/office/drawing/2014/main" id="{66A44FB7-5C7E-49E6-9555-A1CFC2B1BD6A}"/>
              </a:ext>
            </a:extLst>
          </p:cNvPr>
          <p:cNvGraphicFramePr>
            <a:graphicFrameLocks noGrp="1"/>
          </p:cNvGraphicFramePr>
          <p:nvPr>
            <p:extLst>
              <p:ext uri="{D42A27DB-BD31-4B8C-83A1-F6EECF244321}">
                <p14:modId xmlns:p14="http://schemas.microsoft.com/office/powerpoint/2010/main" val="202231001"/>
              </p:ext>
            </p:extLst>
          </p:nvPr>
        </p:nvGraphicFramePr>
        <p:xfrm>
          <a:off x="450850" y="701221"/>
          <a:ext cx="8439604" cy="3852374"/>
        </p:xfrm>
        <a:graphic>
          <a:graphicData uri="http://schemas.openxmlformats.org/drawingml/2006/table">
            <a:tbl>
              <a:tblPr firstRow="1" bandRow="1">
                <a:tableStyleId>{5C22544A-7EE6-4342-B048-85BDC9FD1C3A}</a:tableStyleId>
              </a:tblPr>
              <a:tblGrid>
                <a:gridCol w="2470770">
                  <a:extLst>
                    <a:ext uri="{9D8B030D-6E8A-4147-A177-3AD203B41FA5}">
                      <a16:colId xmlns:a16="http://schemas.microsoft.com/office/drawing/2014/main" val="586838598"/>
                    </a:ext>
                  </a:extLst>
                </a:gridCol>
                <a:gridCol w="5968834">
                  <a:extLst>
                    <a:ext uri="{9D8B030D-6E8A-4147-A177-3AD203B41FA5}">
                      <a16:colId xmlns:a16="http://schemas.microsoft.com/office/drawing/2014/main" val="93509535"/>
                    </a:ext>
                  </a:extLst>
                </a:gridCol>
              </a:tblGrid>
              <a:tr h="352134">
                <a:tc>
                  <a:txBody>
                    <a:bodyPr/>
                    <a:lstStyle/>
                    <a:p>
                      <a:r>
                        <a:rPr lang="en-CA" dirty="0"/>
                        <a:t>Key reasons</a:t>
                      </a:r>
                      <a:endParaRPr lang="en-US" dirty="0"/>
                    </a:p>
                  </a:txBody>
                  <a:tcPr/>
                </a:tc>
                <a:tc>
                  <a:txBody>
                    <a:bodyPr/>
                    <a:lstStyle/>
                    <a:p>
                      <a:r>
                        <a:rPr lang="en-CA" dirty="0"/>
                        <a:t>Insights</a:t>
                      </a:r>
                      <a:endParaRPr lang="en-US" dirty="0"/>
                    </a:p>
                  </a:txBody>
                  <a:tcPr/>
                </a:tc>
                <a:extLst>
                  <a:ext uri="{0D108BD9-81ED-4DB2-BD59-A6C34878D82A}">
                    <a16:rowId xmlns:a16="http://schemas.microsoft.com/office/drawing/2014/main" val="2425408580"/>
                  </a:ext>
                </a:extLst>
              </a:tr>
              <a:tr h="312793">
                <a:tc>
                  <a:txBody>
                    <a:bodyPr/>
                    <a:lstStyle/>
                    <a:p>
                      <a:r>
                        <a:rPr lang="en-CA" sz="1500" dirty="0"/>
                        <a:t>Good price</a:t>
                      </a:r>
                      <a:endParaRPr lang="en-US" sz="1500" dirty="0"/>
                    </a:p>
                  </a:txBody>
                  <a:tcPr/>
                </a:tc>
                <a:tc>
                  <a:txBody>
                    <a:bodyPr/>
                    <a:lstStyle/>
                    <a:p>
                      <a:r>
                        <a:rPr lang="en-CA" sz="1500" dirty="0"/>
                        <a:t>Management fee 15 bps</a:t>
                      </a:r>
                      <a:endParaRPr lang="en-US" sz="1500" dirty="0"/>
                    </a:p>
                  </a:txBody>
                  <a:tcPr/>
                </a:tc>
                <a:extLst>
                  <a:ext uri="{0D108BD9-81ED-4DB2-BD59-A6C34878D82A}">
                    <a16:rowId xmlns:a16="http://schemas.microsoft.com/office/drawing/2014/main" val="3807159017"/>
                  </a:ext>
                </a:extLst>
              </a:tr>
              <a:tr h="393069">
                <a:tc>
                  <a:txBody>
                    <a:bodyPr/>
                    <a:lstStyle/>
                    <a:p>
                      <a:r>
                        <a:rPr lang="en-CA" sz="1500" dirty="0"/>
                        <a:t>No competitor</a:t>
                      </a:r>
                      <a:endParaRPr lang="en-US" sz="1500" dirty="0"/>
                    </a:p>
                  </a:txBody>
                  <a:tcPr/>
                </a:tc>
                <a:tc>
                  <a:txBody>
                    <a:bodyPr/>
                    <a:lstStyle/>
                    <a:p>
                      <a:r>
                        <a:rPr lang="en-CA" sz="1500" dirty="0"/>
                        <a:t>Only Canadian based ETF offering a pure play on US TIPS</a:t>
                      </a:r>
                      <a:endParaRPr lang="en-US" sz="1500" dirty="0"/>
                    </a:p>
                  </a:txBody>
                  <a:tcPr/>
                </a:tc>
                <a:extLst>
                  <a:ext uri="{0D108BD9-81ED-4DB2-BD59-A6C34878D82A}">
                    <a16:rowId xmlns:a16="http://schemas.microsoft.com/office/drawing/2014/main" val="2768249648"/>
                  </a:ext>
                </a:extLst>
              </a:tr>
              <a:tr h="390868">
                <a:tc>
                  <a:txBody>
                    <a:bodyPr/>
                    <a:lstStyle/>
                    <a:p>
                      <a:r>
                        <a:rPr lang="en-CA" sz="1500" dirty="0"/>
                        <a:t>No currency risk</a:t>
                      </a:r>
                      <a:endParaRPr lang="en-US" sz="15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1500" dirty="0"/>
                        <a:t>100% hedged back to CAD</a:t>
                      </a:r>
                      <a:endParaRPr lang="en-US" sz="1500" dirty="0"/>
                    </a:p>
                  </a:txBody>
                  <a:tcPr/>
                </a:tc>
                <a:extLst>
                  <a:ext uri="{0D108BD9-81ED-4DB2-BD59-A6C34878D82A}">
                    <a16:rowId xmlns:a16="http://schemas.microsoft.com/office/drawing/2014/main" val="3633401954"/>
                  </a:ext>
                </a:extLst>
              </a:tr>
              <a:tr h="877042">
                <a:tc>
                  <a:txBody>
                    <a:bodyPr/>
                    <a:lstStyle/>
                    <a:p>
                      <a:r>
                        <a:rPr lang="en-CA" sz="1500" dirty="0"/>
                        <a:t>No withholding tax</a:t>
                      </a:r>
                      <a:endParaRPr lang="en-US" sz="15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1500" dirty="0"/>
                        <a:t>QTIP is a Canadian domiciled products and therefore is not subject to withholding tax - a significant advantage over ILB ETFs offered by US domiciled companies </a:t>
                      </a:r>
                      <a:endParaRPr lang="en-US" sz="1500" dirty="0"/>
                    </a:p>
                  </a:txBody>
                  <a:tcPr/>
                </a:tc>
                <a:extLst>
                  <a:ext uri="{0D108BD9-81ED-4DB2-BD59-A6C34878D82A}">
                    <a16:rowId xmlns:a16="http://schemas.microsoft.com/office/drawing/2014/main" val="940504673"/>
                  </a:ext>
                </a:extLst>
              </a:tr>
              <a:tr h="528201">
                <a:tc>
                  <a:txBody>
                    <a:bodyPr/>
                    <a:lstStyle/>
                    <a:p>
                      <a:r>
                        <a:rPr lang="en-CA" sz="1500" dirty="0"/>
                        <a:t>No term constraint</a:t>
                      </a:r>
                      <a:endParaRPr lang="en-US" sz="1500" dirty="0"/>
                    </a:p>
                  </a:txBody>
                  <a:tcPr/>
                </a:tc>
                <a:tc>
                  <a:txBody>
                    <a:bodyPr/>
                    <a:lstStyle/>
                    <a:p>
                      <a:r>
                        <a:rPr lang="en-CA" sz="1500" dirty="0"/>
                        <a:t>QTIP is a passive product that has exposure across most/all maturities</a:t>
                      </a:r>
                      <a:endParaRPr lang="en-US" sz="1500" dirty="0"/>
                    </a:p>
                  </a:txBody>
                  <a:tcPr/>
                </a:tc>
                <a:extLst>
                  <a:ext uri="{0D108BD9-81ED-4DB2-BD59-A6C34878D82A}">
                    <a16:rowId xmlns:a16="http://schemas.microsoft.com/office/drawing/2014/main" val="164912273"/>
                  </a:ext>
                </a:extLst>
              </a:tr>
              <a:tr h="408315">
                <a:tc>
                  <a:txBody>
                    <a:bodyPr/>
                    <a:lstStyle/>
                    <a:p>
                      <a:r>
                        <a:rPr lang="en-CA" sz="1500" dirty="0"/>
                        <a:t>Good liquidity</a:t>
                      </a:r>
                      <a:endParaRPr lang="en-US" sz="1500" dirty="0"/>
                    </a:p>
                  </a:txBody>
                  <a:tcPr/>
                </a:tc>
                <a:tc>
                  <a:txBody>
                    <a:bodyPr/>
                    <a:lstStyle/>
                    <a:p>
                      <a:r>
                        <a:rPr lang="en-CA" sz="1500" dirty="0"/>
                        <a:t>Underlying liquidity of the TIPS market </a:t>
                      </a:r>
                      <a:endParaRPr lang="en-US" sz="1500" dirty="0"/>
                    </a:p>
                  </a:txBody>
                  <a:tcPr/>
                </a:tc>
                <a:extLst>
                  <a:ext uri="{0D108BD9-81ED-4DB2-BD59-A6C34878D82A}">
                    <a16:rowId xmlns:a16="http://schemas.microsoft.com/office/drawing/2014/main" val="76849355"/>
                  </a:ext>
                </a:extLst>
              </a:tr>
              <a:tr h="492451">
                <a:tc>
                  <a:txBody>
                    <a:bodyPr/>
                    <a:lstStyle/>
                    <a:p>
                      <a:r>
                        <a:rPr lang="en-CA" sz="1500" dirty="0"/>
                        <a:t>Open for business</a:t>
                      </a:r>
                      <a:endParaRPr lang="en-US" sz="1500" dirty="0"/>
                    </a:p>
                  </a:txBody>
                  <a:tcPr/>
                </a:tc>
                <a:tc>
                  <a:txBody>
                    <a:bodyPr/>
                    <a:lstStyle/>
                    <a:p>
                      <a:r>
                        <a:rPr lang="en-CA" sz="1500" dirty="0"/>
                        <a:t>Please reach out to a Mackenzie ETF Specialist to assist in large trades</a:t>
                      </a:r>
                      <a:endParaRPr lang="en-US" sz="1500" dirty="0"/>
                    </a:p>
                  </a:txBody>
                  <a:tcPr/>
                </a:tc>
                <a:extLst>
                  <a:ext uri="{0D108BD9-81ED-4DB2-BD59-A6C34878D82A}">
                    <a16:rowId xmlns:a16="http://schemas.microsoft.com/office/drawing/2014/main" val="3047156429"/>
                  </a:ext>
                </a:extLst>
              </a:tr>
            </a:tbl>
          </a:graphicData>
        </a:graphic>
      </p:graphicFrame>
    </p:spTree>
    <p:extLst>
      <p:ext uri="{BB962C8B-B14F-4D97-AF65-F5344CB8AC3E}">
        <p14:creationId xmlns:p14="http://schemas.microsoft.com/office/powerpoint/2010/main" val="3704189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2A3CDD4-4476-4C4F-B60C-08FC5A5006B8}"/>
              </a:ext>
            </a:extLst>
          </p:cNvPr>
          <p:cNvSpPr>
            <a:spLocks noGrp="1"/>
          </p:cNvSpPr>
          <p:nvPr>
            <p:ph type="sldNum" sz="quarter" idx="10"/>
          </p:nvPr>
        </p:nvSpPr>
        <p:spPr/>
        <p:txBody>
          <a:bodyPr/>
          <a:lstStyle/>
          <a:p>
            <a:fld id="{53027926-7F7B-F84C-859C-F0AFDDE52C90}" type="slidenum">
              <a:rPr lang="en-US" smtClean="0"/>
              <a:pPr/>
              <a:t>13</a:t>
            </a:fld>
            <a:endParaRPr lang="en-US" dirty="0"/>
          </a:p>
        </p:txBody>
      </p:sp>
      <p:sp>
        <p:nvSpPr>
          <p:cNvPr id="3" name="TextBox 2">
            <a:extLst>
              <a:ext uri="{FF2B5EF4-FFF2-40B4-BE49-F238E27FC236}">
                <a16:creationId xmlns:a16="http://schemas.microsoft.com/office/drawing/2014/main" id="{1812BD97-F06B-4049-8DEB-795AC94BB260}"/>
              </a:ext>
            </a:extLst>
          </p:cNvPr>
          <p:cNvSpPr txBox="1"/>
          <p:nvPr/>
        </p:nvSpPr>
        <p:spPr>
          <a:xfrm>
            <a:off x="394011" y="304800"/>
            <a:ext cx="7761248" cy="400110"/>
          </a:xfrm>
          <a:prstGeom prst="rect">
            <a:avLst/>
          </a:prstGeom>
          <a:noFill/>
        </p:spPr>
        <p:txBody>
          <a:bodyPr wrap="square" rtlCol="0">
            <a:spAutoFit/>
          </a:bodyPr>
          <a:lstStyle/>
          <a:p>
            <a:r>
              <a:rPr lang="en-CA" sz="2000" b="1" dirty="0"/>
              <a:t>ETF Domicile Matters</a:t>
            </a:r>
            <a:endParaRPr lang="en-US" sz="2000" b="1" dirty="0"/>
          </a:p>
        </p:txBody>
      </p:sp>
      <p:graphicFrame>
        <p:nvGraphicFramePr>
          <p:cNvPr id="4" name="Diagram 3">
            <a:extLst>
              <a:ext uri="{FF2B5EF4-FFF2-40B4-BE49-F238E27FC236}">
                <a16:creationId xmlns:a16="http://schemas.microsoft.com/office/drawing/2014/main" id="{E908362E-5753-47DB-84B9-1BE52228F4E7}"/>
              </a:ext>
            </a:extLst>
          </p:cNvPr>
          <p:cNvGraphicFramePr/>
          <p:nvPr>
            <p:extLst>
              <p:ext uri="{D42A27DB-BD31-4B8C-83A1-F6EECF244321}">
                <p14:modId xmlns:p14="http://schemas.microsoft.com/office/powerpoint/2010/main" val="1592323182"/>
              </p:ext>
            </p:extLst>
          </p:nvPr>
        </p:nvGraphicFramePr>
        <p:xfrm>
          <a:off x="479300" y="1569240"/>
          <a:ext cx="4177609" cy="29603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2">
            <a:extLst>
              <a:ext uri="{FF2B5EF4-FFF2-40B4-BE49-F238E27FC236}">
                <a16:creationId xmlns:a16="http://schemas.microsoft.com/office/drawing/2014/main" id="{1005F64C-FD89-4533-A59F-B7A4D8876F24}"/>
              </a:ext>
            </a:extLst>
          </p:cNvPr>
          <p:cNvSpPr>
            <a:spLocks noGrp="1"/>
          </p:cNvSpPr>
          <p:nvPr/>
        </p:nvSpPr>
        <p:spPr>
          <a:xfrm>
            <a:off x="482077" y="822270"/>
            <a:ext cx="8214736" cy="598698"/>
          </a:xfrm>
          <a:prstGeom prst="rect">
            <a:avLst/>
          </a:prstGeom>
          <a:solidFill>
            <a:schemeClr val="bg1">
              <a:lumMod val="95000"/>
            </a:schemeClr>
          </a:solidFill>
        </p:spPr>
        <p:txBody>
          <a:bodyPr vert="horz" lIns="0" tIns="0" rIns="0" bIns="0" rtlCol="0" anchor="t" anchorCtr="0">
            <a:noAutofit/>
          </a:bodyPr>
          <a:lstStyle>
            <a:lvl1pPr marL="231775" indent="-231775" algn="l" defTabSz="457200" rtl="0" eaLnBrk="1" latinLnBrk="0" hangingPunct="1">
              <a:spcBef>
                <a:spcPts val="1200"/>
              </a:spcBef>
              <a:buClr>
                <a:srgbClr val="5998C6"/>
              </a:buClr>
              <a:buSzPct val="100000"/>
              <a:buFont typeface="Lucida Grande"/>
              <a:buChar char="▸"/>
              <a:defRPr sz="1800" kern="1200">
                <a:solidFill>
                  <a:schemeClr val="tx1"/>
                </a:solidFill>
                <a:latin typeface="+mn-lt"/>
                <a:ea typeface="+mn-ea"/>
                <a:cs typeface="+mn-cs"/>
              </a:defRPr>
            </a:lvl1pPr>
            <a:lvl2pPr marL="341313" indent="-109538" algn="l" defTabSz="457200" rtl="0" eaLnBrk="1" latinLnBrk="0" hangingPunct="1">
              <a:spcBef>
                <a:spcPts val="600"/>
              </a:spcBef>
              <a:buClr>
                <a:srgbClr val="5998C6"/>
              </a:buClr>
              <a:buSzPct val="85000"/>
              <a:buFont typeface="Arial"/>
              <a:buChar char="•"/>
              <a:defRPr sz="1600" kern="1200">
                <a:solidFill>
                  <a:schemeClr val="tx1"/>
                </a:solidFill>
                <a:latin typeface="+mn-lt"/>
                <a:ea typeface="+mn-ea"/>
                <a:cs typeface="+mn-cs"/>
              </a:defRPr>
            </a:lvl2pPr>
            <a:lvl3pPr marL="341313" indent="-109538" algn="l" defTabSz="457200" rtl="0" eaLnBrk="1" latinLnBrk="0" hangingPunct="1">
              <a:spcBef>
                <a:spcPts val="600"/>
              </a:spcBef>
              <a:buClr>
                <a:srgbClr val="5998C6"/>
              </a:buClr>
              <a:buSzPct val="85000"/>
              <a:buFont typeface="Arial"/>
              <a:buChar char="•"/>
              <a:defRPr sz="1400" kern="1200">
                <a:solidFill>
                  <a:schemeClr val="tx1"/>
                </a:solidFill>
                <a:latin typeface="+mn-lt"/>
                <a:ea typeface="+mn-ea"/>
                <a:cs typeface="+mn-cs"/>
              </a:defRPr>
            </a:lvl3pPr>
            <a:lvl4pPr marL="341313" indent="-109538" algn="l" defTabSz="457200" rtl="0" eaLnBrk="1" latinLnBrk="0" hangingPunct="1">
              <a:spcBef>
                <a:spcPts val="600"/>
              </a:spcBef>
              <a:buClr>
                <a:srgbClr val="5998C6"/>
              </a:buClr>
              <a:buSzPct val="85000"/>
              <a:buFont typeface="Arial"/>
              <a:buChar char="•"/>
              <a:defRPr sz="1200" kern="1200">
                <a:solidFill>
                  <a:schemeClr val="tx1"/>
                </a:solidFill>
                <a:latin typeface="+mn-lt"/>
                <a:ea typeface="+mn-ea"/>
                <a:cs typeface="+mn-cs"/>
              </a:defRPr>
            </a:lvl4pPr>
            <a:lvl5pPr marL="341313" indent="-109538" algn="l" defTabSz="457200" rtl="0" eaLnBrk="1" latinLnBrk="0" hangingPunct="1">
              <a:spcBef>
                <a:spcPts val="600"/>
              </a:spcBef>
              <a:buClr>
                <a:srgbClr val="5998C6"/>
              </a:buClr>
              <a:buSzPct val="85000"/>
              <a:buFont typeface="Arial"/>
              <a:buChar char="•"/>
              <a:defRPr sz="105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CA" sz="1200" dirty="0"/>
              <a:t>Accessing US-domiciled ETFs is relatively easy and can often come with very low expense ratios and high levels of secondary market liquidity. However, there are meaningful tax and currency considerations for both investors and asset managers alike.</a:t>
            </a:r>
            <a:endParaRPr lang="en-US" sz="1200" dirty="0"/>
          </a:p>
        </p:txBody>
      </p:sp>
      <p:pic>
        <p:nvPicPr>
          <p:cNvPr id="6" name="Picture 5">
            <a:extLst>
              <a:ext uri="{FF2B5EF4-FFF2-40B4-BE49-F238E27FC236}">
                <a16:creationId xmlns:a16="http://schemas.microsoft.com/office/drawing/2014/main" id="{80F6811D-D9F2-4E9C-86E2-AE0FE90E7838}"/>
              </a:ext>
            </a:extLst>
          </p:cNvPr>
          <p:cNvPicPr>
            <a:picLocks noChangeAspect="1"/>
          </p:cNvPicPr>
          <p:nvPr/>
        </p:nvPicPr>
        <p:blipFill>
          <a:blip r:embed="rId8"/>
          <a:stretch>
            <a:fillRect/>
          </a:stretch>
        </p:blipFill>
        <p:spPr>
          <a:xfrm>
            <a:off x="4740493" y="1614960"/>
            <a:ext cx="4187969" cy="1798488"/>
          </a:xfrm>
          <a:prstGeom prst="rect">
            <a:avLst/>
          </a:prstGeom>
        </p:spPr>
      </p:pic>
      <p:sp>
        <p:nvSpPr>
          <p:cNvPr id="8" name="Text Placeholder 4">
            <a:extLst>
              <a:ext uri="{FF2B5EF4-FFF2-40B4-BE49-F238E27FC236}">
                <a16:creationId xmlns:a16="http://schemas.microsoft.com/office/drawing/2014/main" id="{B0811C81-5E54-428F-B1FA-4D932F1995E6}"/>
              </a:ext>
            </a:extLst>
          </p:cNvPr>
          <p:cNvSpPr txBox="1">
            <a:spLocks/>
          </p:cNvSpPr>
          <p:nvPr/>
        </p:nvSpPr>
        <p:spPr>
          <a:xfrm>
            <a:off x="2330003" y="4585763"/>
            <a:ext cx="7868043" cy="305222"/>
          </a:xfrm>
          <a:prstGeom prst="rect">
            <a:avLst/>
          </a:prstGeom>
        </p:spPr>
        <p:txBody>
          <a:bodyPr>
            <a:normAutofit/>
          </a:bodyPr>
          <a:lstStyle>
            <a:lvl1pPr marL="231775" indent="-231775" algn="l" defTabSz="457200" rtl="0" eaLnBrk="1" latinLnBrk="0" hangingPunct="1">
              <a:spcBef>
                <a:spcPts val="1200"/>
              </a:spcBef>
              <a:buClr>
                <a:srgbClr val="5998C6"/>
              </a:buClr>
              <a:buSzPct val="100000"/>
              <a:buFont typeface="Lucida Grande"/>
              <a:buChar char="▸"/>
              <a:defRPr sz="1800" kern="1200">
                <a:solidFill>
                  <a:schemeClr val="tx1"/>
                </a:solidFill>
                <a:latin typeface="+mn-lt"/>
                <a:ea typeface="+mn-ea"/>
                <a:cs typeface="+mn-cs"/>
              </a:defRPr>
            </a:lvl1pPr>
            <a:lvl2pPr marL="341313" indent="-109538" algn="l" defTabSz="457200" rtl="0" eaLnBrk="1" latinLnBrk="0" hangingPunct="1">
              <a:spcBef>
                <a:spcPts val="600"/>
              </a:spcBef>
              <a:buClr>
                <a:srgbClr val="5998C6"/>
              </a:buClr>
              <a:buSzPct val="85000"/>
              <a:buFont typeface="Arial"/>
              <a:buChar char="•"/>
              <a:defRPr sz="1600" kern="1200">
                <a:solidFill>
                  <a:schemeClr val="tx1"/>
                </a:solidFill>
                <a:latin typeface="+mn-lt"/>
                <a:ea typeface="+mn-ea"/>
                <a:cs typeface="+mn-cs"/>
              </a:defRPr>
            </a:lvl2pPr>
            <a:lvl3pPr marL="341313" indent="-109538" algn="l" defTabSz="457200" rtl="0" eaLnBrk="1" latinLnBrk="0" hangingPunct="1">
              <a:spcBef>
                <a:spcPts val="600"/>
              </a:spcBef>
              <a:buClr>
                <a:srgbClr val="5998C6"/>
              </a:buClr>
              <a:buSzPct val="85000"/>
              <a:buFont typeface="Arial"/>
              <a:buChar char="•"/>
              <a:defRPr sz="1400" kern="1200">
                <a:solidFill>
                  <a:schemeClr val="tx1"/>
                </a:solidFill>
                <a:latin typeface="+mn-lt"/>
                <a:ea typeface="+mn-ea"/>
                <a:cs typeface="+mn-cs"/>
              </a:defRPr>
            </a:lvl3pPr>
            <a:lvl4pPr marL="341313" indent="-109538" algn="l" defTabSz="457200" rtl="0" eaLnBrk="1" latinLnBrk="0" hangingPunct="1">
              <a:spcBef>
                <a:spcPts val="600"/>
              </a:spcBef>
              <a:buClr>
                <a:srgbClr val="5998C6"/>
              </a:buClr>
              <a:buSzPct val="85000"/>
              <a:buFont typeface="Arial"/>
              <a:buChar char="•"/>
              <a:defRPr sz="1200" kern="1200">
                <a:solidFill>
                  <a:schemeClr val="tx1"/>
                </a:solidFill>
                <a:latin typeface="+mn-lt"/>
                <a:ea typeface="+mn-ea"/>
                <a:cs typeface="+mn-cs"/>
              </a:defRPr>
            </a:lvl4pPr>
            <a:lvl5pPr marL="341313" indent="-109538" algn="l" defTabSz="457200" rtl="0" eaLnBrk="1" latinLnBrk="0" hangingPunct="1">
              <a:spcBef>
                <a:spcPts val="600"/>
              </a:spcBef>
              <a:buClr>
                <a:srgbClr val="5998C6"/>
              </a:buClr>
              <a:buSzPct val="85000"/>
              <a:buFont typeface="Arial"/>
              <a:buChar char="•"/>
              <a:defRPr sz="105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CA" sz="600" dirty="0"/>
              <a:t>Source: Mackenzie Investments</a:t>
            </a:r>
            <a:endParaRPr lang="en-US" sz="600" dirty="0"/>
          </a:p>
        </p:txBody>
      </p:sp>
    </p:spTree>
    <p:extLst>
      <p:ext uri="{BB962C8B-B14F-4D97-AF65-F5344CB8AC3E}">
        <p14:creationId xmlns:p14="http://schemas.microsoft.com/office/powerpoint/2010/main" val="2448240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1BD81B6-B2C2-433C-A6BD-45B56758C98C}"/>
              </a:ext>
            </a:extLst>
          </p:cNvPr>
          <p:cNvSpPr>
            <a:spLocks noGrp="1"/>
          </p:cNvSpPr>
          <p:nvPr>
            <p:ph type="sldNum" sz="quarter" idx="10"/>
          </p:nvPr>
        </p:nvSpPr>
        <p:spPr/>
        <p:txBody>
          <a:bodyPr/>
          <a:lstStyle/>
          <a:p>
            <a:fld id="{53027926-7F7B-F84C-859C-F0AFDDE52C90}" type="slidenum">
              <a:rPr lang="en-US" smtClean="0"/>
              <a:pPr/>
              <a:t>14</a:t>
            </a:fld>
            <a:endParaRPr lang="en-US" dirty="0"/>
          </a:p>
        </p:txBody>
      </p:sp>
      <p:sp>
        <p:nvSpPr>
          <p:cNvPr id="3" name="TextBox 2">
            <a:extLst>
              <a:ext uri="{FF2B5EF4-FFF2-40B4-BE49-F238E27FC236}">
                <a16:creationId xmlns:a16="http://schemas.microsoft.com/office/drawing/2014/main" id="{8D77AA22-DA68-49B5-B7B2-3A6EE35D19E0}"/>
              </a:ext>
            </a:extLst>
          </p:cNvPr>
          <p:cNvSpPr txBox="1"/>
          <p:nvPr/>
        </p:nvSpPr>
        <p:spPr>
          <a:xfrm>
            <a:off x="256279" y="250299"/>
            <a:ext cx="7761248" cy="707886"/>
          </a:xfrm>
          <a:prstGeom prst="rect">
            <a:avLst/>
          </a:prstGeom>
          <a:noFill/>
        </p:spPr>
        <p:txBody>
          <a:bodyPr wrap="square" rtlCol="0">
            <a:spAutoFit/>
          </a:bodyPr>
          <a:lstStyle/>
          <a:p>
            <a:r>
              <a:rPr lang="en-CA" sz="2000" b="1" dirty="0"/>
              <a:t>Domicile Matters:  Why Buying a Canadian Listed ETF Could be a Better Choice</a:t>
            </a:r>
            <a:endParaRPr lang="en-US" sz="2000" b="1" dirty="0"/>
          </a:p>
        </p:txBody>
      </p:sp>
      <p:sp>
        <p:nvSpPr>
          <p:cNvPr id="70" name="TextBox 69">
            <a:extLst>
              <a:ext uri="{FF2B5EF4-FFF2-40B4-BE49-F238E27FC236}">
                <a16:creationId xmlns:a16="http://schemas.microsoft.com/office/drawing/2014/main" id="{98CE6D0B-C0F8-4802-9E37-A6632C9F9295}"/>
              </a:ext>
            </a:extLst>
          </p:cNvPr>
          <p:cNvSpPr txBox="1"/>
          <p:nvPr/>
        </p:nvSpPr>
        <p:spPr>
          <a:xfrm>
            <a:off x="7762865" y="2507152"/>
            <a:ext cx="1210456" cy="320088"/>
          </a:xfrm>
          <a:prstGeom prst="rect">
            <a:avLst/>
          </a:prstGeom>
          <a:noFill/>
        </p:spPr>
        <p:txBody>
          <a:bodyPr wrap="square" rtlCol="0">
            <a:spAutoFit/>
          </a:bodyPr>
          <a:lstStyle/>
          <a:p>
            <a:pPr algn="ctr"/>
            <a:r>
              <a:rPr lang="en-CA" sz="740" b="1" dirty="0">
                <a:solidFill>
                  <a:srgbClr val="0F2C51"/>
                </a:solidFill>
                <a:latin typeface="Noto Sans" panose="020B0502040504020204" pitchFamily="34" charset="0"/>
                <a:ea typeface="Noto Sans" panose="020B0502040504020204" pitchFamily="34" charset="0"/>
                <a:cs typeface="Noto Sans" panose="020B0502040504020204" pitchFamily="34" charset="0"/>
              </a:rPr>
              <a:t>The ETF receives interest payments from TIPs held</a:t>
            </a:r>
            <a:endParaRPr lang="en-US" sz="740" b="1" dirty="0">
              <a:solidFill>
                <a:srgbClr val="0F2C51"/>
              </a:solidFill>
              <a:latin typeface="Noto Sans" panose="020B0502040504020204" pitchFamily="34" charset="0"/>
              <a:ea typeface="Noto Sans" panose="020B0502040504020204" pitchFamily="34" charset="0"/>
              <a:cs typeface="Noto Sans" panose="020B0502040504020204" pitchFamily="34" charset="0"/>
            </a:endParaRPr>
          </a:p>
        </p:txBody>
      </p:sp>
      <p:sp>
        <p:nvSpPr>
          <p:cNvPr id="74" name="TextBox 73">
            <a:extLst>
              <a:ext uri="{FF2B5EF4-FFF2-40B4-BE49-F238E27FC236}">
                <a16:creationId xmlns:a16="http://schemas.microsoft.com/office/drawing/2014/main" id="{88C97541-76CE-48B0-BD81-FF7B3D051AF4}"/>
              </a:ext>
            </a:extLst>
          </p:cNvPr>
          <p:cNvSpPr txBox="1"/>
          <p:nvPr/>
        </p:nvSpPr>
        <p:spPr>
          <a:xfrm>
            <a:off x="7798691" y="3268032"/>
            <a:ext cx="1210456" cy="433965"/>
          </a:xfrm>
          <a:prstGeom prst="rect">
            <a:avLst/>
          </a:prstGeom>
          <a:noFill/>
        </p:spPr>
        <p:txBody>
          <a:bodyPr wrap="square" rtlCol="0">
            <a:spAutoFit/>
          </a:bodyPr>
          <a:lstStyle/>
          <a:p>
            <a:pPr algn="ctr"/>
            <a:r>
              <a:rPr lang="en-CA" sz="740" b="1" dirty="0">
                <a:solidFill>
                  <a:srgbClr val="0F2C51"/>
                </a:solidFill>
                <a:latin typeface="Noto Sans" panose="020B0502040504020204" pitchFamily="34" charset="0"/>
                <a:ea typeface="Noto Sans" panose="020B0502040504020204" pitchFamily="34" charset="0"/>
                <a:cs typeface="Noto Sans" panose="020B0502040504020204" pitchFamily="34" charset="0"/>
              </a:rPr>
              <a:t>The Canadian investor receives a monthly distribution from the ETF</a:t>
            </a:r>
            <a:endParaRPr lang="en-US" sz="740" b="1" dirty="0">
              <a:solidFill>
                <a:srgbClr val="0F2C51"/>
              </a:solidFill>
              <a:latin typeface="Noto Sans" panose="020B0502040504020204" pitchFamily="34" charset="0"/>
              <a:ea typeface="Noto Sans" panose="020B0502040504020204" pitchFamily="34" charset="0"/>
              <a:cs typeface="Noto Sans" panose="020B0502040504020204" pitchFamily="34" charset="0"/>
            </a:endParaRPr>
          </a:p>
        </p:txBody>
      </p:sp>
      <p:sp>
        <p:nvSpPr>
          <p:cNvPr id="82" name="Text Placeholder 4">
            <a:extLst>
              <a:ext uri="{FF2B5EF4-FFF2-40B4-BE49-F238E27FC236}">
                <a16:creationId xmlns:a16="http://schemas.microsoft.com/office/drawing/2014/main" id="{BE760F08-503D-48A6-8436-67340287F1E4}"/>
              </a:ext>
            </a:extLst>
          </p:cNvPr>
          <p:cNvSpPr txBox="1">
            <a:spLocks/>
          </p:cNvSpPr>
          <p:nvPr/>
        </p:nvSpPr>
        <p:spPr>
          <a:xfrm>
            <a:off x="2462469" y="4820382"/>
            <a:ext cx="3198376" cy="305222"/>
          </a:xfrm>
          <a:prstGeom prst="rect">
            <a:avLst/>
          </a:prstGeom>
        </p:spPr>
        <p:txBody>
          <a:bodyPr>
            <a:normAutofit/>
          </a:bodyPr>
          <a:lstStyle>
            <a:lvl1pPr marL="231775" indent="-231775" algn="l" defTabSz="457200" rtl="0" eaLnBrk="1" latinLnBrk="0" hangingPunct="1">
              <a:spcBef>
                <a:spcPts val="1200"/>
              </a:spcBef>
              <a:buClr>
                <a:srgbClr val="5998C6"/>
              </a:buClr>
              <a:buSzPct val="100000"/>
              <a:buFont typeface="Lucida Grande"/>
              <a:buChar char="▸"/>
              <a:defRPr sz="1800" kern="1200">
                <a:solidFill>
                  <a:schemeClr val="tx1"/>
                </a:solidFill>
                <a:latin typeface="+mn-lt"/>
                <a:ea typeface="+mn-ea"/>
                <a:cs typeface="+mn-cs"/>
              </a:defRPr>
            </a:lvl1pPr>
            <a:lvl2pPr marL="341313" indent="-109538" algn="l" defTabSz="457200" rtl="0" eaLnBrk="1" latinLnBrk="0" hangingPunct="1">
              <a:spcBef>
                <a:spcPts val="600"/>
              </a:spcBef>
              <a:buClr>
                <a:srgbClr val="5998C6"/>
              </a:buClr>
              <a:buSzPct val="85000"/>
              <a:buFont typeface="Arial"/>
              <a:buChar char="•"/>
              <a:defRPr sz="1600" kern="1200">
                <a:solidFill>
                  <a:schemeClr val="tx1"/>
                </a:solidFill>
                <a:latin typeface="+mn-lt"/>
                <a:ea typeface="+mn-ea"/>
                <a:cs typeface="+mn-cs"/>
              </a:defRPr>
            </a:lvl2pPr>
            <a:lvl3pPr marL="341313" indent="-109538" algn="l" defTabSz="457200" rtl="0" eaLnBrk="1" latinLnBrk="0" hangingPunct="1">
              <a:spcBef>
                <a:spcPts val="600"/>
              </a:spcBef>
              <a:buClr>
                <a:srgbClr val="5998C6"/>
              </a:buClr>
              <a:buSzPct val="85000"/>
              <a:buFont typeface="Arial"/>
              <a:buChar char="•"/>
              <a:defRPr sz="1400" kern="1200">
                <a:solidFill>
                  <a:schemeClr val="tx1"/>
                </a:solidFill>
                <a:latin typeface="+mn-lt"/>
                <a:ea typeface="+mn-ea"/>
                <a:cs typeface="+mn-cs"/>
              </a:defRPr>
            </a:lvl3pPr>
            <a:lvl4pPr marL="341313" indent="-109538" algn="l" defTabSz="457200" rtl="0" eaLnBrk="1" latinLnBrk="0" hangingPunct="1">
              <a:spcBef>
                <a:spcPts val="600"/>
              </a:spcBef>
              <a:buClr>
                <a:srgbClr val="5998C6"/>
              </a:buClr>
              <a:buSzPct val="85000"/>
              <a:buFont typeface="Arial"/>
              <a:buChar char="•"/>
              <a:defRPr sz="1200" kern="1200">
                <a:solidFill>
                  <a:schemeClr val="tx1"/>
                </a:solidFill>
                <a:latin typeface="+mn-lt"/>
                <a:ea typeface="+mn-ea"/>
                <a:cs typeface="+mn-cs"/>
              </a:defRPr>
            </a:lvl4pPr>
            <a:lvl5pPr marL="341313" indent="-109538" algn="l" defTabSz="457200" rtl="0" eaLnBrk="1" latinLnBrk="0" hangingPunct="1">
              <a:spcBef>
                <a:spcPts val="600"/>
              </a:spcBef>
              <a:buClr>
                <a:srgbClr val="5998C6"/>
              </a:buClr>
              <a:buSzPct val="85000"/>
              <a:buFont typeface="Arial"/>
              <a:buChar char="•"/>
              <a:defRPr sz="105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CA" sz="600" dirty="0"/>
              <a:t>Source: Mackenzie Investments</a:t>
            </a:r>
            <a:endParaRPr lang="en-US" sz="600" dirty="0"/>
          </a:p>
        </p:txBody>
      </p:sp>
      <p:grpSp>
        <p:nvGrpSpPr>
          <p:cNvPr id="4" name="Group 3">
            <a:extLst>
              <a:ext uri="{FF2B5EF4-FFF2-40B4-BE49-F238E27FC236}">
                <a16:creationId xmlns:a16="http://schemas.microsoft.com/office/drawing/2014/main" id="{D7498793-8D6C-4251-AC8D-95CBBBECCDEB}"/>
              </a:ext>
            </a:extLst>
          </p:cNvPr>
          <p:cNvGrpSpPr/>
          <p:nvPr/>
        </p:nvGrpSpPr>
        <p:grpSpPr>
          <a:xfrm>
            <a:off x="77700" y="1048192"/>
            <a:ext cx="7841069" cy="3172314"/>
            <a:chOff x="77700" y="789836"/>
            <a:chExt cx="7841069" cy="3172314"/>
          </a:xfrm>
        </p:grpSpPr>
        <p:pic>
          <p:nvPicPr>
            <p:cNvPr id="91" name="Picture 90">
              <a:extLst>
                <a:ext uri="{FF2B5EF4-FFF2-40B4-BE49-F238E27FC236}">
                  <a16:creationId xmlns:a16="http://schemas.microsoft.com/office/drawing/2014/main" id="{1856E71A-7BCE-4B05-A59B-88F616F49C21}"/>
                </a:ext>
              </a:extLst>
            </p:cNvPr>
            <p:cNvPicPr>
              <a:picLocks noChangeAspect="1"/>
            </p:cNvPicPr>
            <p:nvPr/>
          </p:nvPicPr>
          <p:blipFill>
            <a:blip r:embed="rId3"/>
            <a:stretch>
              <a:fillRect/>
            </a:stretch>
          </p:blipFill>
          <p:spPr>
            <a:xfrm>
              <a:off x="5761836" y="1252231"/>
              <a:ext cx="2095933" cy="1497095"/>
            </a:xfrm>
            <a:prstGeom prst="rect">
              <a:avLst/>
            </a:prstGeom>
          </p:spPr>
        </p:pic>
        <p:pic>
          <p:nvPicPr>
            <p:cNvPr id="90" name="Picture 89">
              <a:extLst>
                <a:ext uri="{FF2B5EF4-FFF2-40B4-BE49-F238E27FC236}">
                  <a16:creationId xmlns:a16="http://schemas.microsoft.com/office/drawing/2014/main" id="{94F02891-0E11-4BC6-A898-A113369CD630}"/>
                </a:ext>
              </a:extLst>
            </p:cNvPr>
            <p:cNvPicPr>
              <a:picLocks noChangeAspect="1"/>
            </p:cNvPicPr>
            <p:nvPr/>
          </p:nvPicPr>
          <p:blipFill>
            <a:blip r:embed="rId3"/>
            <a:stretch>
              <a:fillRect/>
            </a:stretch>
          </p:blipFill>
          <p:spPr>
            <a:xfrm>
              <a:off x="1046318" y="1262773"/>
              <a:ext cx="2095933" cy="1497095"/>
            </a:xfrm>
            <a:prstGeom prst="rect">
              <a:avLst/>
            </a:prstGeom>
          </p:spPr>
        </p:pic>
        <p:sp>
          <p:nvSpPr>
            <p:cNvPr id="47" name="TextBox 46">
              <a:extLst>
                <a:ext uri="{FF2B5EF4-FFF2-40B4-BE49-F238E27FC236}">
                  <a16:creationId xmlns:a16="http://schemas.microsoft.com/office/drawing/2014/main" id="{3F2C51B3-7369-4F8D-9B7B-2B05DA9B5E58}"/>
                </a:ext>
              </a:extLst>
            </p:cNvPr>
            <p:cNvSpPr txBox="1"/>
            <p:nvPr/>
          </p:nvSpPr>
          <p:spPr>
            <a:xfrm>
              <a:off x="1028272" y="789836"/>
              <a:ext cx="2217935" cy="338554"/>
            </a:xfrm>
            <a:prstGeom prst="rect">
              <a:avLst/>
            </a:prstGeom>
            <a:noFill/>
          </p:spPr>
          <p:txBody>
            <a:bodyPr wrap="square" rtlCol="0">
              <a:spAutoFit/>
            </a:bodyPr>
            <a:lstStyle/>
            <a:p>
              <a:pPr algn="ctr"/>
              <a:r>
                <a:rPr lang="en-CA" sz="1036" b="1" dirty="0">
                  <a:solidFill>
                    <a:srgbClr val="0F2C51"/>
                  </a:solidFill>
                  <a:latin typeface="Noto Sans" panose="020B0502040504020204" pitchFamily="34" charset="0"/>
                  <a:ea typeface="Noto Sans" panose="020B0502040504020204" pitchFamily="34" charset="0"/>
                  <a:cs typeface="Noto Sans" panose="020B0502040504020204" pitchFamily="34" charset="0"/>
                </a:rPr>
                <a:t>Buying a </a:t>
              </a:r>
              <a:r>
                <a:rPr lang="en-CA" sz="1600" b="1" dirty="0">
                  <a:solidFill>
                    <a:srgbClr val="0F2C51"/>
                  </a:solidFill>
                  <a:latin typeface="Noto Sans" panose="020B0502040504020204" pitchFamily="34" charset="0"/>
                  <a:ea typeface="Noto Sans" panose="020B0502040504020204" pitchFamily="34" charset="0"/>
                  <a:cs typeface="Noto Sans" panose="020B0502040504020204" pitchFamily="34" charset="0"/>
                </a:rPr>
                <a:t>US-listed</a:t>
              </a:r>
              <a:r>
                <a:rPr lang="en-CA" sz="1036" b="1" dirty="0">
                  <a:solidFill>
                    <a:srgbClr val="0F2C51"/>
                  </a:solidFill>
                  <a:latin typeface="Noto Sans" panose="020B0502040504020204" pitchFamily="34" charset="0"/>
                  <a:ea typeface="Noto Sans" panose="020B0502040504020204" pitchFamily="34" charset="0"/>
                  <a:cs typeface="Noto Sans" panose="020B0502040504020204" pitchFamily="34" charset="0"/>
                </a:rPr>
                <a:t> ETF</a:t>
              </a:r>
              <a:endParaRPr lang="en-US" sz="1036" b="1" dirty="0">
                <a:solidFill>
                  <a:srgbClr val="0F2C51"/>
                </a:solidFill>
                <a:latin typeface="Noto Sans" panose="020B0502040504020204" pitchFamily="34" charset="0"/>
                <a:ea typeface="Noto Sans" panose="020B0502040504020204" pitchFamily="34" charset="0"/>
                <a:cs typeface="Noto Sans" panose="020B0502040504020204" pitchFamily="34" charset="0"/>
              </a:endParaRPr>
            </a:p>
          </p:txBody>
        </p:sp>
        <p:sp>
          <p:nvSpPr>
            <p:cNvPr id="48" name="TextBox 47">
              <a:extLst>
                <a:ext uri="{FF2B5EF4-FFF2-40B4-BE49-F238E27FC236}">
                  <a16:creationId xmlns:a16="http://schemas.microsoft.com/office/drawing/2014/main" id="{6B9AE319-3F7E-4739-A163-9E72DFA36206}"/>
                </a:ext>
              </a:extLst>
            </p:cNvPr>
            <p:cNvSpPr txBox="1"/>
            <p:nvPr/>
          </p:nvSpPr>
          <p:spPr>
            <a:xfrm>
              <a:off x="5700834" y="826651"/>
              <a:ext cx="2217935" cy="338554"/>
            </a:xfrm>
            <a:prstGeom prst="rect">
              <a:avLst/>
            </a:prstGeom>
            <a:noFill/>
          </p:spPr>
          <p:txBody>
            <a:bodyPr wrap="square" rtlCol="0">
              <a:spAutoFit/>
            </a:bodyPr>
            <a:lstStyle/>
            <a:p>
              <a:pPr algn="ctr"/>
              <a:r>
                <a:rPr lang="en-CA" sz="1036" b="1" dirty="0">
                  <a:solidFill>
                    <a:srgbClr val="0F2C51"/>
                  </a:solidFill>
                  <a:latin typeface="Noto Sans" panose="020B0502040504020204" pitchFamily="34" charset="0"/>
                  <a:ea typeface="Noto Sans" panose="020B0502040504020204" pitchFamily="34" charset="0"/>
                  <a:cs typeface="Noto Sans" panose="020B0502040504020204" pitchFamily="34" charset="0"/>
                </a:rPr>
                <a:t>Buying a </a:t>
              </a:r>
              <a:r>
                <a:rPr lang="en-CA" sz="1600" b="1" dirty="0">
                  <a:solidFill>
                    <a:srgbClr val="0F2C51"/>
                  </a:solidFill>
                  <a:latin typeface="Noto Sans" panose="020B0502040504020204" pitchFamily="34" charset="0"/>
                  <a:ea typeface="Noto Sans" panose="020B0502040504020204" pitchFamily="34" charset="0"/>
                  <a:cs typeface="Noto Sans" panose="020B0502040504020204" pitchFamily="34" charset="0"/>
                </a:rPr>
                <a:t>Canadian-listed</a:t>
              </a:r>
              <a:r>
                <a:rPr lang="en-CA" sz="1036" b="1" dirty="0">
                  <a:solidFill>
                    <a:srgbClr val="0F2C51"/>
                  </a:solidFill>
                  <a:latin typeface="Noto Sans" panose="020B0502040504020204" pitchFamily="34" charset="0"/>
                  <a:ea typeface="Noto Sans" panose="020B0502040504020204" pitchFamily="34" charset="0"/>
                  <a:cs typeface="Noto Sans" panose="020B0502040504020204" pitchFamily="34" charset="0"/>
                </a:rPr>
                <a:t> ETF</a:t>
              </a:r>
              <a:endParaRPr lang="en-US" sz="1036" b="1" dirty="0">
                <a:solidFill>
                  <a:srgbClr val="0F2C51"/>
                </a:solidFill>
                <a:latin typeface="Noto Sans" panose="020B0502040504020204" pitchFamily="34" charset="0"/>
                <a:ea typeface="Noto Sans" panose="020B0502040504020204" pitchFamily="34" charset="0"/>
                <a:cs typeface="Noto Sans" panose="020B0502040504020204" pitchFamily="34" charset="0"/>
              </a:endParaRPr>
            </a:p>
          </p:txBody>
        </p:sp>
        <p:pic>
          <p:nvPicPr>
            <p:cNvPr id="49" name="Graphic 48" descr="User">
              <a:extLst>
                <a:ext uri="{FF2B5EF4-FFF2-40B4-BE49-F238E27FC236}">
                  <a16:creationId xmlns:a16="http://schemas.microsoft.com/office/drawing/2014/main" id="{D19BB1D4-1855-47DC-80EA-128A9EC2915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13997" y="3374992"/>
              <a:ext cx="546966" cy="546966"/>
            </a:xfrm>
            <a:prstGeom prst="rect">
              <a:avLst/>
            </a:prstGeom>
          </p:spPr>
        </p:pic>
        <p:pic>
          <p:nvPicPr>
            <p:cNvPr id="50" name="Graphic 49" descr="Shopping basket">
              <a:extLst>
                <a:ext uri="{FF2B5EF4-FFF2-40B4-BE49-F238E27FC236}">
                  <a16:creationId xmlns:a16="http://schemas.microsoft.com/office/drawing/2014/main" id="{51E59371-6149-4A1E-8F5F-AFBFE31DA3C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13997" y="2605964"/>
              <a:ext cx="546966" cy="546966"/>
            </a:xfrm>
            <a:prstGeom prst="rect">
              <a:avLst/>
            </a:prstGeom>
          </p:spPr>
        </p:pic>
        <p:sp>
          <p:nvSpPr>
            <p:cNvPr id="51" name="TextBox 50">
              <a:extLst>
                <a:ext uri="{FF2B5EF4-FFF2-40B4-BE49-F238E27FC236}">
                  <a16:creationId xmlns:a16="http://schemas.microsoft.com/office/drawing/2014/main" id="{F4CBC53D-E932-4F8A-B9C8-27EB36D5104D}"/>
                </a:ext>
              </a:extLst>
            </p:cNvPr>
            <p:cNvSpPr txBox="1"/>
            <p:nvPr/>
          </p:nvSpPr>
          <p:spPr>
            <a:xfrm>
              <a:off x="1832500" y="2721966"/>
              <a:ext cx="1017485" cy="342914"/>
            </a:xfrm>
            <a:prstGeom prst="rect">
              <a:avLst/>
            </a:prstGeom>
            <a:noFill/>
          </p:spPr>
          <p:txBody>
            <a:bodyPr wrap="square" rtlCol="0">
              <a:spAutoFit/>
            </a:bodyPr>
            <a:lstStyle/>
            <a:p>
              <a:pPr algn="ctr"/>
              <a:r>
                <a:rPr lang="en-CA" sz="814" b="1" dirty="0">
                  <a:solidFill>
                    <a:srgbClr val="0F2C51"/>
                  </a:solidFill>
                  <a:latin typeface="Noto Sans" panose="020B0502040504020204" pitchFamily="34" charset="0"/>
                  <a:ea typeface="Noto Sans" panose="020B0502040504020204" pitchFamily="34" charset="0"/>
                  <a:cs typeface="Noto Sans" panose="020B0502040504020204" pitchFamily="34" charset="0"/>
                </a:rPr>
                <a:t>US-listed ETF invested in TIPs</a:t>
              </a:r>
              <a:endParaRPr lang="en-US" sz="814" b="1" dirty="0">
                <a:solidFill>
                  <a:srgbClr val="0F2C51"/>
                </a:solidFill>
                <a:latin typeface="Noto Sans" panose="020B0502040504020204" pitchFamily="34" charset="0"/>
                <a:ea typeface="Noto Sans" panose="020B0502040504020204" pitchFamily="34" charset="0"/>
                <a:cs typeface="Noto Sans" panose="020B0502040504020204" pitchFamily="34" charset="0"/>
              </a:endParaRPr>
            </a:p>
          </p:txBody>
        </p:sp>
        <p:sp>
          <p:nvSpPr>
            <p:cNvPr id="52" name="TextBox 51">
              <a:extLst>
                <a:ext uri="{FF2B5EF4-FFF2-40B4-BE49-F238E27FC236}">
                  <a16:creationId xmlns:a16="http://schemas.microsoft.com/office/drawing/2014/main" id="{04CD5B8E-356E-4EB0-A287-04A146A450F6}"/>
                </a:ext>
              </a:extLst>
            </p:cNvPr>
            <p:cNvSpPr txBox="1"/>
            <p:nvPr/>
          </p:nvSpPr>
          <p:spPr>
            <a:xfrm>
              <a:off x="1905263" y="3497149"/>
              <a:ext cx="891346" cy="342914"/>
            </a:xfrm>
            <a:prstGeom prst="rect">
              <a:avLst/>
            </a:prstGeom>
            <a:noFill/>
          </p:spPr>
          <p:txBody>
            <a:bodyPr wrap="square" rtlCol="0">
              <a:spAutoFit/>
            </a:bodyPr>
            <a:lstStyle>
              <a:defPPr>
                <a:defRPr lang="en-US"/>
              </a:defPPr>
              <a:lvl1pPr algn="ctr">
                <a:defRPr sz="1100" b="1" i="0">
                  <a:solidFill>
                    <a:srgbClr val="0F2C51"/>
                  </a:solidFill>
                  <a:latin typeface="Noto Sans" panose="020B0502040504020204" pitchFamily="34" charset="0"/>
                  <a:ea typeface="Noto Sans" panose="020B0502040504020204" pitchFamily="34" charset="0"/>
                  <a:cs typeface="Noto Sans" panose="020B0502040504020204" pitchFamily="34" charset="0"/>
                </a:defRPr>
              </a:lvl1pPr>
            </a:lstStyle>
            <a:p>
              <a:r>
                <a:rPr lang="en-CA" sz="814" dirty="0"/>
                <a:t>Canadian investor</a:t>
              </a:r>
              <a:endParaRPr lang="en-US" sz="814" dirty="0"/>
            </a:p>
          </p:txBody>
        </p:sp>
        <p:cxnSp>
          <p:nvCxnSpPr>
            <p:cNvPr id="53" name="Straight Connector 52">
              <a:extLst>
                <a:ext uri="{FF2B5EF4-FFF2-40B4-BE49-F238E27FC236}">
                  <a16:creationId xmlns:a16="http://schemas.microsoft.com/office/drawing/2014/main" id="{3D427D2E-6144-4ADB-9A52-3E3E6749B6B5}"/>
                </a:ext>
              </a:extLst>
            </p:cNvPr>
            <p:cNvCxnSpPr>
              <a:cxnSpLocks/>
            </p:cNvCxnSpPr>
            <p:nvPr/>
          </p:nvCxnSpPr>
          <p:spPr>
            <a:xfrm>
              <a:off x="4582679" y="1308925"/>
              <a:ext cx="1" cy="2539163"/>
            </a:xfrm>
            <a:prstGeom prst="line">
              <a:avLst/>
            </a:prstGeom>
            <a:ln w="19050">
              <a:solidFill>
                <a:srgbClr val="E87524"/>
              </a:solidFill>
              <a:prstDash val="sysDash"/>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E7FAB83E-D39B-4B4C-83D1-45C2FE5B913C}"/>
                </a:ext>
              </a:extLst>
            </p:cNvPr>
            <p:cNvSpPr txBox="1"/>
            <p:nvPr/>
          </p:nvSpPr>
          <p:spPr>
            <a:xfrm>
              <a:off x="3189246" y="2320627"/>
              <a:ext cx="1210456" cy="320088"/>
            </a:xfrm>
            <a:prstGeom prst="rect">
              <a:avLst/>
            </a:prstGeom>
            <a:noFill/>
          </p:spPr>
          <p:txBody>
            <a:bodyPr wrap="square" rtlCol="0">
              <a:spAutoFit/>
            </a:bodyPr>
            <a:lstStyle/>
            <a:p>
              <a:pPr algn="ctr"/>
              <a:r>
                <a:rPr lang="en-CA" sz="740" b="1" dirty="0">
                  <a:solidFill>
                    <a:srgbClr val="0F2C51"/>
                  </a:solidFill>
                  <a:latin typeface="Noto Sans" panose="020B0502040504020204" pitchFamily="34" charset="0"/>
                  <a:ea typeface="Noto Sans" panose="020B0502040504020204" pitchFamily="34" charset="0"/>
                  <a:cs typeface="Noto Sans" panose="020B0502040504020204" pitchFamily="34" charset="0"/>
                </a:rPr>
                <a:t>The ETF receives interest payments from TIPs held</a:t>
              </a:r>
              <a:endParaRPr lang="en-US" sz="740" b="1" dirty="0">
                <a:solidFill>
                  <a:srgbClr val="0F2C51"/>
                </a:solidFill>
                <a:latin typeface="Noto Sans" panose="020B0502040504020204" pitchFamily="34" charset="0"/>
                <a:ea typeface="Noto Sans" panose="020B0502040504020204" pitchFamily="34" charset="0"/>
                <a:cs typeface="Noto Sans" panose="020B0502040504020204" pitchFamily="34" charset="0"/>
              </a:endParaRPr>
            </a:p>
          </p:txBody>
        </p:sp>
        <p:pic>
          <p:nvPicPr>
            <p:cNvPr id="55" name="Graphic 54" descr="Coins">
              <a:extLst>
                <a:ext uri="{FF2B5EF4-FFF2-40B4-BE49-F238E27FC236}">
                  <a16:creationId xmlns:a16="http://schemas.microsoft.com/office/drawing/2014/main" id="{A02A9984-F82B-4B13-8E1C-2D1A18C3D97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829242" y="2272189"/>
              <a:ext cx="416965" cy="416965"/>
            </a:xfrm>
            <a:prstGeom prst="rect">
              <a:avLst/>
            </a:prstGeom>
          </p:spPr>
        </p:pic>
        <p:cxnSp>
          <p:nvCxnSpPr>
            <p:cNvPr id="56" name="Connector: Curved 55">
              <a:extLst>
                <a:ext uri="{FF2B5EF4-FFF2-40B4-BE49-F238E27FC236}">
                  <a16:creationId xmlns:a16="http://schemas.microsoft.com/office/drawing/2014/main" id="{D99B9609-F856-41E7-8478-25A9BF207377}"/>
                </a:ext>
              </a:extLst>
            </p:cNvPr>
            <p:cNvCxnSpPr>
              <a:cxnSpLocks/>
            </p:cNvCxnSpPr>
            <p:nvPr/>
          </p:nvCxnSpPr>
          <p:spPr>
            <a:xfrm rot="16200000" flipH="1">
              <a:off x="2737847" y="2024413"/>
              <a:ext cx="251989" cy="229348"/>
            </a:xfrm>
            <a:prstGeom prst="curvedConnector3">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7" name="Connector: Curved 56">
              <a:extLst>
                <a:ext uri="{FF2B5EF4-FFF2-40B4-BE49-F238E27FC236}">
                  <a16:creationId xmlns:a16="http://schemas.microsoft.com/office/drawing/2014/main" id="{21795C41-7AF3-41BA-80FE-A1EC83FCC011}"/>
                </a:ext>
              </a:extLst>
            </p:cNvPr>
            <p:cNvCxnSpPr>
              <a:cxnSpLocks/>
              <a:stCxn id="55" idx="2"/>
            </p:cNvCxnSpPr>
            <p:nvPr/>
          </p:nvCxnSpPr>
          <p:spPr>
            <a:xfrm rot="5400000">
              <a:off x="2784814" y="2653507"/>
              <a:ext cx="217263" cy="288557"/>
            </a:xfrm>
            <a:prstGeom prst="curvedConnector2">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C8D0D63B-1C5B-4EEA-894F-7972F5009871}"/>
                </a:ext>
              </a:extLst>
            </p:cNvPr>
            <p:cNvSpPr txBox="1"/>
            <p:nvPr/>
          </p:nvSpPr>
          <p:spPr>
            <a:xfrm>
              <a:off x="3189246" y="2984483"/>
              <a:ext cx="1210456" cy="661720"/>
            </a:xfrm>
            <a:prstGeom prst="rect">
              <a:avLst/>
            </a:prstGeom>
            <a:noFill/>
          </p:spPr>
          <p:txBody>
            <a:bodyPr wrap="square" rtlCol="0">
              <a:spAutoFit/>
            </a:bodyPr>
            <a:lstStyle/>
            <a:p>
              <a:pPr algn="ctr"/>
              <a:r>
                <a:rPr lang="en-CA" sz="740" b="1" dirty="0">
                  <a:solidFill>
                    <a:srgbClr val="0F2C51"/>
                  </a:solidFill>
                  <a:latin typeface="Noto Sans" panose="020B0502040504020204" pitchFamily="34" charset="0"/>
                  <a:ea typeface="Noto Sans" panose="020B0502040504020204" pitchFamily="34" charset="0"/>
                  <a:cs typeface="Noto Sans" panose="020B0502040504020204" pitchFamily="34" charset="0"/>
                </a:rPr>
                <a:t>The Canadian investor receives a monthly distribution from the ETF after withholding tax held by US (Level 1)</a:t>
              </a:r>
              <a:endParaRPr lang="en-US" sz="740" b="1" dirty="0">
                <a:solidFill>
                  <a:srgbClr val="0F2C51"/>
                </a:solidFill>
                <a:latin typeface="Noto Sans" panose="020B0502040504020204" pitchFamily="34" charset="0"/>
                <a:ea typeface="Noto Sans" panose="020B0502040504020204" pitchFamily="34" charset="0"/>
                <a:cs typeface="Noto Sans" panose="020B0502040504020204" pitchFamily="34" charset="0"/>
              </a:endParaRPr>
            </a:p>
          </p:txBody>
        </p:sp>
        <p:pic>
          <p:nvPicPr>
            <p:cNvPr id="59" name="Graphic 58" descr="Coins">
              <a:extLst>
                <a:ext uri="{FF2B5EF4-FFF2-40B4-BE49-F238E27FC236}">
                  <a16:creationId xmlns:a16="http://schemas.microsoft.com/office/drawing/2014/main" id="{98EBE9D4-41D7-43A8-ADE5-03705867BD5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840356" y="3091082"/>
              <a:ext cx="416965" cy="416965"/>
            </a:xfrm>
            <a:prstGeom prst="rect">
              <a:avLst/>
            </a:prstGeom>
          </p:spPr>
        </p:pic>
        <p:cxnSp>
          <p:nvCxnSpPr>
            <p:cNvPr id="60" name="Connector: Curved 59">
              <a:extLst>
                <a:ext uri="{FF2B5EF4-FFF2-40B4-BE49-F238E27FC236}">
                  <a16:creationId xmlns:a16="http://schemas.microsoft.com/office/drawing/2014/main" id="{DFC411B2-5058-471D-84DF-50BA616CDA95}"/>
                </a:ext>
              </a:extLst>
            </p:cNvPr>
            <p:cNvCxnSpPr>
              <a:cxnSpLocks/>
            </p:cNvCxnSpPr>
            <p:nvPr/>
          </p:nvCxnSpPr>
          <p:spPr>
            <a:xfrm rot="5400000">
              <a:off x="2784815" y="3413978"/>
              <a:ext cx="217263" cy="288557"/>
            </a:xfrm>
            <a:prstGeom prst="curvedConnector2">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1" name="Connector: Curved 60">
              <a:extLst>
                <a:ext uri="{FF2B5EF4-FFF2-40B4-BE49-F238E27FC236}">
                  <a16:creationId xmlns:a16="http://schemas.microsoft.com/office/drawing/2014/main" id="{4F5A9BC9-59BE-47A8-808E-6D3EEAC4D2B2}"/>
                </a:ext>
              </a:extLst>
            </p:cNvPr>
            <p:cNvCxnSpPr>
              <a:cxnSpLocks/>
            </p:cNvCxnSpPr>
            <p:nvPr/>
          </p:nvCxnSpPr>
          <p:spPr>
            <a:xfrm>
              <a:off x="2679573" y="3033741"/>
              <a:ext cx="228271" cy="102740"/>
            </a:xfrm>
            <a:prstGeom prst="curvedConnector3">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B3747442-A728-4C51-98B3-92FC59C00D4A}"/>
                </a:ext>
              </a:extLst>
            </p:cNvPr>
            <p:cNvSpPr txBox="1"/>
            <p:nvPr/>
          </p:nvSpPr>
          <p:spPr>
            <a:xfrm>
              <a:off x="77700" y="3113014"/>
              <a:ext cx="1210456" cy="547842"/>
            </a:xfrm>
            <a:prstGeom prst="rect">
              <a:avLst/>
            </a:prstGeom>
            <a:noFill/>
          </p:spPr>
          <p:txBody>
            <a:bodyPr wrap="square" rtlCol="0">
              <a:spAutoFit/>
            </a:bodyPr>
            <a:lstStyle/>
            <a:p>
              <a:pPr algn="ctr"/>
              <a:r>
                <a:rPr lang="en-CA" sz="740" b="1" dirty="0">
                  <a:solidFill>
                    <a:srgbClr val="6AB2E2"/>
                  </a:solidFill>
                  <a:latin typeface="Noto Sans" panose="020B0502040504020204" pitchFamily="34" charset="0"/>
                  <a:ea typeface="Noto Sans" panose="020B0502040504020204" pitchFamily="34" charset="0"/>
                  <a:cs typeface="Noto Sans" panose="020B0502040504020204" pitchFamily="34" charset="0"/>
                </a:rPr>
                <a:t>Tax withheld may be recovered by Canadian investors with certain account types</a:t>
              </a:r>
              <a:endParaRPr lang="en-US" sz="740" b="1" dirty="0">
                <a:solidFill>
                  <a:srgbClr val="6AB2E2"/>
                </a:solidFill>
                <a:latin typeface="Noto Sans" panose="020B0502040504020204" pitchFamily="34" charset="0"/>
                <a:ea typeface="Noto Sans" panose="020B0502040504020204" pitchFamily="34" charset="0"/>
                <a:cs typeface="Noto Sans" panose="020B0502040504020204" pitchFamily="34" charset="0"/>
              </a:endParaRPr>
            </a:p>
          </p:txBody>
        </p:sp>
        <p:sp>
          <p:nvSpPr>
            <p:cNvPr id="65" name="Left Brace 64">
              <a:extLst>
                <a:ext uri="{FF2B5EF4-FFF2-40B4-BE49-F238E27FC236}">
                  <a16:creationId xmlns:a16="http://schemas.microsoft.com/office/drawing/2014/main" id="{CA356DBF-16AF-418C-A91C-5D108F13F55B}"/>
                </a:ext>
              </a:extLst>
            </p:cNvPr>
            <p:cNvSpPr/>
            <p:nvPr/>
          </p:nvSpPr>
          <p:spPr>
            <a:xfrm>
              <a:off x="1188217" y="3147102"/>
              <a:ext cx="100592" cy="451053"/>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32"/>
            </a:p>
          </p:txBody>
        </p:sp>
        <p:pic>
          <p:nvPicPr>
            <p:cNvPr id="66" name="Graphic 65" descr="User">
              <a:extLst>
                <a:ext uri="{FF2B5EF4-FFF2-40B4-BE49-F238E27FC236}">
                  <a16:creationId xmlns:a16="http://schemas.microsoft.com/office/drawing/2014/main" id="{FBEED6FF-BD16-48B1-A9A3-4A6DF0581EC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87616" y="3376370"/>
              <a:ext cx="546966" cy="546966"/>
            </a:xfrm>
            <a:prstGeom prst="rect">
              <a:avLst/>
            </a:prstGeom>
          </p:spPr>
        </p:pic>
        <p:pic>
          <p:nvPicPr>
            <p:cNvPr id="67" name="Graphic 66" descr="Shopping basket">
              <a:extLst>
                <a:ext uri="{FF2B5EF4-FFF2-40B4-BE49-F238E27FC236}">
                  <a16:creationId xmlns:a16="http://schemas.microsoft.com/office/drawing/2014/main" id="{CA4B8636-668E-484A-8CF8-F22C6C54322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987616" y="2607342"/>
              <a:ext cx="546966" cy="546966"/>
            </a:xfrm>
            <a:prstGeom prst="rect">
              <a:avLst/>
            </a:prstGeom>
          </p:spPr>
        </p:pic>
        <p:sp>
          <p:nvSpPr>
            <p:cNvPr id="68" name="TextBox 67">
              <a:extLst>
                <a:ext uri="{FF2B5EF4-FFF2-40B4-BE49-F238E27FC236}">
                  <a16:creationId xmlns:a16="http://schemas.microsoft.com/office/drawing/2014/main" id="{9361EDD5-579C-46A8-BE16-03868FBDFE97}"/>
                </a:ext>
              </a:extLst>
            </p:cNvPr>
            <p:cNvSpPr txBox="1"/>
            <p:nvPr/>
          </p:nvSpPr>
          <p:spPr>
            <a:xfrm>
              <a:off x="6396490" y="2730761"/>
              <a:ext cx="1017485" cy="468205"/>
            </a:xfrm>
            <a:prstGeom prst="rect">
              <a:avLst/>
            </a:prstGeom>
            <a:noFill/>
          </p:spPr>
          <p:txBody>
            <a:bodyPr wrap="square" rtlCol="0">
              <a:spAutoFit/>
            </a:bodyPr>
            <a:lstStyle/>
            <a:p>
              <a:pPr algn="ctr"/>
              <a:r>
                <a:rPr lang="en-CA" sz="814" b="1" dirty="0">
                  <a:solidFill>
                    <a:srgbClr val="0F2C51"/>
                  </a:solidFill>
                  <a:latin typeface="Noto Sans" panose="020B0502040504020204" pitchFamily="34" charset="0"/>
                  <a:ea typeface="Noto Sans" panose="020B0502040504020204" pitchFamily="34" charset="0"/>
                  <a:cs typeface="Noto Sans" panose="020B0502040504020204" pitchFamily="34" charset="0"/>
                </a:rPr>
                <a:t>Canadian-listed ETF invested in TIPs</a:t>
              </a:r>
              <a:endParaRPr lang="en-US" sz="814" b="1" dirty="0">
                <a:solidFill>
                  <a:srgbClr val="0F2C51"/>
                </a:solidFill>
                <a:latin typeface="Noto Sans" panose="020B0502040504020204" pitchFamily="34" charset="0"/>
                <a:ea typeface="Noto Sans" panose="020B0502040504020204" pitchFamily="34" charset="0"/>
                <a:cs typeface="Noto Sans" panose="020B0502040504020204" pitchFamily="34" charset="0"/>
              </a:endParaRPr>
            </a:p>
          </p:txBody>
        </p:sp>
        <p:sp>
          <p:nvSpPr>
            <p:cNvPr id="69" name="TextBox 68">
              <a:extLst>
                <a:ext uri="{FF2B5EF4-FFF2-40B4-BE49-F238E27FC236}">
                  <a16:creationId xmlns:a16="http://schemas.microsoft.com/office/drawing/2014/main" id="{F2B21CDE-785D-45E1-BEAE-388489BFC876}"/>
                </a:ext>
              </a:extLst>
            </p:cNvPr>
            <p:cNvSpPr txBox="1"/>
            <p:nvPr/>
          </p:nvSpPr>
          <p:spPr>
            <a:xfrm>
              <a:off x="6478882" y="3498527"/>
              <a:ext cx="891346" cy="342914"/>
            </a:xfrm>
            <a:prstGeom prst="rect">
              <a:avLst/>
            </a:prstGeom>
            <a:noFill/>
          </p:spPr>
          <p:txBody>
            <a:bodyPr wrap="square" rtlCol="0">
              <a:spAutoFit/>
            </a:bodyPr>
            <a:lstStyle>
              <a:defPPr>
                <a:defRPr lang="en-US"/>
              </a:defPPr>
              <a:lvl1pPr algn="ctr">
                <a:defRPr sz="1100" b="1" i="0">
                  <a:solidFill>
                    <a:srgbClr val="0F2C51"/>
                  </a:solidFill>
                  <a:latin typeface="Noto Sans" panose="020B0502040504020204" pitchFamily="34" charset="0"/>
                  <a:ea typeface="Noto Sans" panose="020B0502040504020204" pitchFamily="34" charset="0"/>
                  <a:cs typeface="Noto Sans" panose="020B0502040504020204" pitchFamily="34" charset="0"/>
                </a:defRPr>
              </a:lvl1pPr>
            </a:lstStyle>
            <a:p>
              <a:r>
                <a:rPr lang="en-CA" sz="814" dirty="0"/>
                <a:t>Canadian investor</a:t>
              </a:r>
              <a:endParaRPr lang="en-US" sz="814" dirty="0"/>
            </a:p>
          </p:txBody>
        </p:sp>
        <p:pic>
          <p:nvPicPr>
            <p:cNvPr id="71" name="Graphic 70" descr="Coins">
              <a:extLst>
                <a:ext uri="{FF2B5EF4-FFF2-40B4-BE49-F238E27FC236}">
                  <a16:creationId xmlns:a16="http://schemas.microsoft.com/office/drawing/2014/main" id="{F4B71BBE-53B9-4C31-A18C-B49C432CB72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02861" y="2273568"/>
              <a:ext cx="416965" cy="416965"/>
            </a:xfrm>
            <a:prstGeom prst="rect">
              <a:avLst/>
            </a:prstGeom>
          </p:spPr>
        </p:pic>
        <p:cxnSp>
          <p:nvCxnSpPr>
            <p:cNvPr id="72" name="Connector: Curved 71">
              <a:extLst>
                <a:ext uri="{FF2B5EF4-FFF2-40B4-BE49-F238E27FC236}">
                  <a16:creationId xmlns:a16="http://schemas.microsoft.com/office/drawing/2014/main" id="{91E299F8-9B0D-410D-A771-0D9C22851B38}"/>
                </a:ext>
              </a:extLst>
            </p:cNvPr>
            <p:cNvCxnSpPr>
              <a:cxnSpLocks/>
            </p:cNvCxnSpPr>
            <p:nvPr/>
          </p:nvCxnSpPr>
          <p:spPr>
            <a:xfrm rot="16200000" flipH="1">
              <a:off x="7311467" y="2025791"/>
              <a:ext cx="251989" cy="229348"/>
            </a:xfrm>
            <a:prstGeom prst="curvedConnector3">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3" name="Connector: Curved 72">
              <a:extLst>
                <a:ext uri="{FF2B5EF4-FFF2-40B4-BE49-F238E27FC236}">
                  <a16:creationId xmlns:a16="http://schemas.microsoft.com/office/drawing/2014/main" id="{7D60E95C-626C-4DE2-A815-8DE092CC8284}"/>
                </a:ext>
              </a:extLst>
            </p:cNvPr>
            <p:cNvCxnSpPr>
              <a:cxnSpLocks/>
              <a:stCxn id="71" idx="2"/>
            </p:cNvCxnSpPr>
            <p:nvPr/>
          </p:nvCxnSpPr>
          <p:spPr>
            <a:xfrm rot="5400000">
              <a:off x="7358433" y="2654885"/>
              <a:ext cx="217263" cy="288557"/>
            </a:xfrm>
            <a:prstGeom prst="curvedConnector2">
              <a:avLst/>
            </a:prstGeom>
            <a:ln w="19050">
              <a:tailEnd type="triangle"/>
            </a:ln>
          </p:spPr>
          <p:style>
            <a:lnRef idx="1">
              <a:schemeClr val="accent1"/>
            </a:lnRef>
            <a:fillRef idx="0">
              <a:schemeClr val="accent1"/>
            </a:fillRef>
            <a:effectRef idx="0">
              <a:schemeClr val="accent1"/>
            </a:effectRef>
            <a:fontRef idx="minor">
              <a:schemeClr val="tx1"/>
            </a:fontRef>
          </p:style>
        </p:cxnSp>
        <p:pic>
          <p:nvPicPr>
            <p:cNvPr id="75" name="Graphic 74" descr="Coins">
              <a:extLst>
                <a:ext uri="{FF2B5EF4-FFF2-40B4-BE49-F238E27FC236}">
                  <a16:creationId xmlns:a16="http://schemas.microsoft.com/office/drawing/2014/main" id="{8AA8D737-5F97-4799-9BAA-B82D4C79F9E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13975" y="3092460"/>
              <a:ext cx="416965" cy="416965"/>
            </a:xfrm>
            <a:prstGeom prst="rect">
              <a:avLst/>
            </a:prstGeom>
          </p:spPr>
        </p:pic>
        <p:cxnSp>
          <p:nvCxnSpPr>
            <p:cNvPr id="76" name="Connector: Curved 75">
              <a:extLst>
                <a:ext uri="{FF2B5EF4-FFF2-40B4-BE49-F238E27FC236}">
                  <a16:creationId xmlns:a16="http://schemas.microsoft.com/office/drawing/2014/main" id="{D57E42AD-B288-4A84-A582-E0CCB1DD139F}"/>
                </a:ext>
              </a:extLst>
            </p:cNvPr>
            <p:cNvCxnSpPr>
              <a:cxnSpLocks/>
            </p:cNvCxnSpPr>
            <p:nvPr/>
          </p:nvCxnSpPr>
          <p:spPr>
            <a:xfrm rot="5400000">
              <a:off x="7358434" y="3415356"/>
              <a:ext cx="217263" cy="288557"/>
            </a:xfrm>
            <a:prstGeom prst="curvedConnector2">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7" name="Connector: Curved 76">
              <a:extLst>
                <a:ext uri="{FF2B5EF4-FFF2-40B4-BE49-F238E27FC236}">
                  <a16:creationId xmlns:a16="http://schemas.microsoft.com/office/drawing/2014/main" id="{27A1A27F-FBB2-4441-9812-511186D9ED6A}"/>
                </a:ext>
              </a:extLst>
            </p:cNvPr>
            <p:cNvCxnSpPr>
              <a:cxnSpLocks/>
            </p:cNvCxnSpPr>
            <p:nvPr/>
          </p:nvCxnSpPr>
          <p:spPr>
            <a:xfrm>
              <a:off x="7253192" y="3035120"/>
              <a:ext cx="228271" cy="102740"/>
            </a:xfrm>
            <a:prstGeom prst="curvedConnector3">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D6F0CF00-BD48-480D-A47B-2BBD30351737}"/>
                </a:ext>
              </a:extLst>
            </p:cNvPr>
            <p:cNvSpPr txBox="1"/>
            <p:nvPr/>
          </p:nvSpPr>
          <p:spPr>
            <a:xfrm>
              <a:off x="4636459" y="3275943"/>
              <a:ext cx="1210456" cy="206210"/>
            </a:xfrm>
            <a:prstGeom prst="rect">
              <a:avLst/>
            </a:prstGeom>
            <a:noFill/>
          </p:spPr>
          <p:txBody>
            <a:bodyPr wrap="square" rtlCol="0">
              <a:spAutoFit/>
            </a:bodyPr>
            <a:lstStyle/>
            <a:p>
              <a:pPr algn="ctr"/>
              <a:r>
                <a:rPr lang="en-CA" sz="740" b="1" dirty="0">
                  <a:solidFill>
                    <a:srgbClr val="6AB2E2"/>
                  </a:solidFill>
                  <a:latin typeface="Noto Sans" panose="020B0502040504020204" pitchFamily="34" charset="0"/>
                  <a:ea typeface="Noto Sans" panose="020B0502040504020204" pitchFamily="34" charset="0"/>
                  <a:cs typeface="Noto Sans" panose="020B0502040504020204" pitchFamily="34" charset="0"/>
                </a:rPr>
                <a:t>There is no level 1 tax</a:t>
              </a:r>
              <a:endParaRPr lang="en-US" sz="740" b="1" dirty="0">
                <a:solidFill>
                  <a:srgbClr val="6AB2E2"/>
                </a:solidFill>
                <a:latin typeface="Noto Sans" panose="020B0502040504020204" pitchFamily="34" charset="0"/>
                <a:ea typeface="Noto Sans" panose="020B0502040504020204" pitchFamily="34" charset="0"/>
                <a:cs typeface="Noto Sans" panose="020B0502040504020204" pitchFamily="34" charset="0"/>
              </a:endParaRPr>
            </a:p>
          </p:txBody>
        </p:sp>
        <p:sp>
          <p:nvSpPr>
            <p:cNvPr id="81" name="Left Brace 80">
              <a:extLst>
                <a:ext uri="{FF2B5EF4-FFF2-40B4-BE49-F238E27FC236}">
                  <a16:creationId xmlns:a16="http://schemas.microsoft.com/office/drawing/2014/main" id="{31DBA1D8-B562-4C5E-868B-6EC4908A1FBC}"/>
                </a:ext>
              </a:extLst>
            </p:cNvPr>
            <p:cNvSpPr/>
            <p:nvPr/>
          </p:nvSpPr>
          <p:spPr>
            <a:xfrm>
              <a:off x="5761836" y="3148480"/>
              <a:ext cx="100592" cy="451053"/>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32"/>
            </a:p>
          </p:txBody>
        </p:sp>
        <p:sp>
          <p:nvSpPr>
            <p:cNvPr id="83" name="Oval 82">
              <a:extLst>
                <a:ext uri="{FF2B5EF4-FFF2-40B4-BE49-F238E27FC236}">
                  <a16:creationId xmlns:a16="http://schemas.microsoft.com/office/drawing/2014/main" id="{86342791-E1CC-405A-8C2E-2B3C5054B7AF}"/>
                </a:ext>
              </a:extLst>
            </p:cNvPr>
            <p:cNvSpPr/>
            <p:nvPr/>
          </p:nvSpPr>
          <p:spPr>
            <a:xfrm>
              <a:off x="3071183" y="3585734"/>
              <a:ext cx="433331" cy="3764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740" b="1" dirty="0">
                  <a:solidFill>
                    <a:srgbClr val="0F2C51"/>
                  </a:solidFill>
                  <a:latin typeface="Noto Sans" panose="020B0502040504020204" pitchFamily="34" charset="0"/>
                  <a:ea typeface="Noto Sans" panose="020B0502040504020204" pitchFamily="34" charset="0"/>
                  <a:cs typeface="Noto Sans" panose="020B0502040504020204" pitchFamily="34" charset="0"/>
                </a:rPr>
                <a:t>Est. 0.30% impact</a:t>
              </a:r>
              <a:endParaRPr lang="en-US" sz="740" b="1" dirty="0">
                <a:solidFill>
                  <a:srgbClr val="0F2C51"/>
                </a:solidFill>
                <a:latin typeface="Noto Sans" panose="020B0502040504020204" pitchFamily="34" charset="0"/>
                <a:ea typeface="Noto Sans" panose="020B0502040504020204" pitchFamily="34" charset="0"/>
                <a:cs typeface="Noto Sans" panose="020B0502040504020204" pitchFamily="34" charset="0"/>
              </a:endParaRPr>
            </a:p>
          </p:txBody>
        </p:sp>
      </p:grpSp>
    </p:spTree>
    <p:extLst>
      <p:ext uri="{BB962C8B-B14F-4D97-AF65-F5344CB8AC3E}">
        <p14:creationId xmlns:p14="http://schemas.microsoft.com/office/powerpoint/2010/main" val="473375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93C02079-5BE2-4031-9885-2D3DAFF55293}"/>
              </a:ext>
            </a:extLst>
          </p:cNvPr>
          <p:cNvSpPr txBox="1">
            <a:spLocks/>
          </p:cNvSpPr>
          <p:nvPr/>
        </p:nvSpPr>
        <p:spPr>
          <a:xfrm>
            <a:off x="2" y="4846500"/>
            <a:ext cx="461962" cy="297000"/>
          </a:xfrm>
          <a:prstGeom prst="rect">
            <a:avLst/>
          </a:prstGeom>
          <a:ln>
            <a:noFill/>
          </a:ln>
        </p:spPr>
        <p:txBody>
          <a:bodyPr vert="horz" lIns="91440" tIns="45720" rIns="91440" bIns="45720" rtlCol="0" anchor="ctr"/>
          <a:lstStyle>
            <a:defPPr>
              <a:defRPr lang="en-US"/>
            </a:defPPr>
            <a:lvl1pPr marL="0" algn="l" defTabSz="457200" rtl="0" eaLnBrk="1" latinLnBrk="0" hangingPunct="1">
              <a:defRPr sz="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57189"/>
            <a:fld id="{65AE8F9A-E7CD-9247-9C92-AEEC1738B267}" type="slidenum">
              <a:rPr lang="en-US">
                <a:solidFill>
                  <a:prstClr val="white"/>
                </a:solidFill>
                <a:latin typeface="Arial"/>
              </a:rPr>
              <a:pPr defTabSz="457189"/>
              <a:t>15</a:t>
            </a:fld>
            <a:endParaRPr lang="en-US" dirty="0">
              <a:solidFill>
                <a:prstClr val="white"/>
              </a:solidFill>
              <a:latin typeface="Arial"/>
            </a:endParaRPr>
          </a:p>
        </p:txBody>
      </p:sp>
      <p:sp>
        <p:nvSpPr>
          <p:cNvPr id="19" name="Title 1">
            <a:extLst>
              <a:ext uri="{FF2B5EF4-FFF2-40B4-BE49-F238E27FC236}">
                <a16:creationId xmlns:a16="http://schemas.microsoft.com/office/drawing/2014/main" id="{C4B4A034-7008-411E-9F7B-B4A0C2FE2F71}"/>
              </a:ext>
            </a:extLst>
          </p:cNvPr>
          <p:cNvSpPr txBox="1">
            <a:spLocks/>
          </p:cNvSpPr>
          <p:nvPr/>
        </p:nvSpPr>
        <p:spPr>
          <a:xfrm>
            <a:off x="388975" y="500317"/>
            <a:ext cx="8242300" cy="566198"/>
          </a:xfrm>
          <a:prstGeom prst="rect">
            <a:avLst/>
          </a:prstGeom>
        </p:spPr>
        <p:txBody>
          <a:bodyPr vert="horz" lIns="0" tIns="0" rIns="0" bIns="0" rtlCol="0" anchor="t" anchorCtr="0">
            <a:noAutofit/>
          </a:bodyPr>
          <a:lstStyle>
            <a:lvl1pPr algn="l" defTabSz="609585" rtl="0" eaLnBrk="1" latinLnBrk="0" hangingPunct="1">
              <a:lnSpc>
                <a:spcPct val="90000"/>
              </a:lnSpc>
              <a:spcBef>
                <a:spcPct val="0"/>
              </a:spcBef>
              <a:buNone/>
              <a:defRPr sz="2667" b="1" i="0" kern="1200" cap="none">
                <a:solidFill>
                  <a:srgbClr val="000000"/>
                </a:solidFill>
                <a:latin typeface="+mj-lt"/>
                <a:ea typeface="+mj-ea"/>
                <a:cs typeface="Arial"/>
              </a:defRPr>
            </a:lvl1pPr>
          </a:lstStyle>
          <a:p>
            <a:r>
              <a:rPr lang="en-CA" sz="1950" dirty="0"/>
              <a:t>QTIP: </a:t>
            </a:r>
            <a:r>
              <a:rPr lang="en-CA" sz="2000" dirty="0"/>
              <a:t>Mackenzie US TIPS Index ETF (CAD-Hedged) </a:t>
            </a:r>
            <a:br>
              <a:rPr lang="en-CA" sz="1950" dirty="0"/>
            </a:br>
            <a:r>
              <a:rPr lang="en-CA" sz="1500" b="0" dirty="0">
                <a:solidFill>
                  <a:schemeClr val="bg1">
                    <a:lumMod val="50000"/>
                  </a:schemeClr>
                </a:solidFill>
              </a:rPr>
              <a:t>Portfolio Characteristics</a:t>
            </a:r>
            <a:endParaRPr lang="en-US" sz="1500" b="0" dirty="0">
              <a:solidFill>
                <a:schemeClr val="bg1">
                  <a:lumMod val="50000"/>
                </a:schemeClr>
              </a:solidFill>
            </a:endParaRPr>
          </a:p>
        </p:txBody>
      </p:sp>
      <p:sp>
        <p:nvSpPr>
          <p:cNvPr id="21" name="TextBox 20">
            <a:extLst>
              <a:ext uri="{FF2B5EF4-FFF2-40B4-BE49-F238E27FC236}">
                <a16:creationId xmlns:a16="http://schemas.microsoft.com/office/drawing/2014/main" id="{362BBC93-1FD0-4212-8D39-8A5BB8149D60}"/>
              </a:ext>
            </a:extLst>
          </p:cNvPr>
          <p:cNvSpPr txBox="1"/>
          <p:nvPr/>
        </p:nvSpPr>
        <p:spPr>
          <a:xfrm>
            <a:off x="5217391" y="974278"/>
            <a:ext cx="2322614" cy="338554"/>
          </a:xfrm>
          <a:prstGeom prst="rect">
            <a:avLst/>
          </a:prstGeom>
          <a:noFill/>
        </p:spPr>
        <p:txBody>
          <a:bodyPr wrap="square" rtlCol="0">
            <a:spAutoFit/>
          </a:bodyPr>
          <a:lstStyle/>
          <a:p>
            <a:pPr algn="ctr"/>
            <a:r>
              <a:rPr lang="en-CA" sz="1600" b="1" dirty="0"/>
              <a:t>Duration Breakdown</a:t>
            </a:r>
            <a:endParaRPr lang="en-US" sz="1600" b="1" dirty="0"/>
          </a:p>
        </p:txBody>
      </p:sp>
      <p:sp>
        <p:nvSpPr>
          <p:cNvPr id="25" name="TextBox 12">
            <a:extLst>
              <a:ext uri="{FF2B5EF4-FFF2-40B4-BE49-F238E27FC236}">
                <a16:creationId xmlns:a16="http://schemas.microsoft.com/office/drawing/2014/main" id="{34D4BF85-1070-49A9-A148-0E7E481FCFA4}"/>
              </a:ext>
            </a:extLst>
          </p:cNvPr>
          <p:cNvSpPr txBox="1"/>
          <p:nvPr/>
        </p:nvSpPr>
        <p:spPr>
          <a:xfrm>
            <a:off x="2416306" y="4804563"/>
            <a:ext cx="2932934" cy="33483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CA" sz="788" dirty="0">
                <a:solidFill>
                  <a:schemeClr val="tx1">
                    <a:lumMod val="65000"/>
                    <a:lumOff val="35000"/>
                  </a:schemeClr>
                </a:solidFill>
                <a:latin typeface="Arial Narrow" pitchFamily="34" charset="0"/>
              </a:rPr>
              <a:t>Source : Mackenzie </a:t>
            </a:r>
            <a:r>
              <a:rPr lang="en-CA" sz="788" dirty="0">
                <a:solidFill>
                  <a:schemeClr val="tx1">
                    <a:lumMod val="65000"/>
                    <a:lumOff val="35000"/>
                  </a:schemeClr>
                </a:solidFill>
                <a:latin typeface="Arial Narrow" pitchFamily="34" charset="0"/>
              </a:rPr>
              <a:t>Investments</a:t>
            </a:r>
            <a:r>
              <a:rPr lang="fr-CA" sz="788" dirty="0">
                <a:solidFill>
                  <a:schemeClr val="tx1">
                    <a:lumMod val="65000"/>
                    <a:lumOff val="35000"/>
                  </a:schemeClr>
                </a:solidFill>
                <a:latin typeface="Arial Narrow" pitchFamily="34" charset="0"/>
              </a:rPr>
              <a:t> as of September 30, 2019.  *Management </a:t>
            </a:r>
            <a:r>
              <a:rPr lang="fr-CA" sz="788" dirty="0" err="1">
                <a:solidFill>
                  <a:schemeClr val="tx1">
                    <a:lumMod val="65000"/>
                    <a:lumOff val="35000"/>
                  </a:schemeClr>
                </a:solidFill>
                <a:latin typeface="Arial Narrow" pitchFamily="34" charset="0"/>
              </a:rPr>
              <a:t>fee</a:t>
            </a:r>
            <a:r>
              <a:rPr lang="fr-CA" sz="788" dirty="0">
                <a:solidFill>
                  <a:schemeClr val="tx1">
                    <a:lumMod val="65000"/>
                    <a:lumOff val="35000"/>
                  </a:schemeClr>
                </a:solidFill>
                <a:latin typeface="Arial Narrow" pitchFamily="34" charset="0"/>
              </a:rPr>
              <a:t> </a:t>
            </a:r>
            <a:r>
              <a:rPr lang="fr-CA" sz="788" dirty="0" err="1">
                <a:solidFill>
                  <a:schemeClr val="tx1">
                    <a:lumMod val="65000"/>
                    <a:lumOff val="35000"/>
                  </a:schemeClr>
                </a:solidFill>
                <a:latin typeface="Arial Narrow" pitchFamily="34" charset="0"/>
              </a:rPr>
              <a:t>reduction</a:t>
            </a:r>
            <a:r>
              <a:rPr lang="fr-CA" sz="788" dirty="0">
                <a:solidFill>
                  <a:schemeClr val="tx1">
                    <a:lumMod val="65000"/>
                    <a:lumOff val="35000"/>
                  </a:schemeClr>
                </a:solidFill>
                <a:latin typeface="Arial Narrow" pitchFamily="34" charset="0"/>
              </a:rPr>
              <a:t> effective </a:t>
            </a:r>
            <a:r>
              <a:rPr lang="fr-CA" sz="788" dirty="0" err="1">
                <a:solidFill>
                  <a:schemeClr val="tx1">
                    <a:lumMod val="65000"/>
                    <a:lumOff val="35000"/>
                  </a:schemeClr>
                </a:solidFill>
                <a:latin typeface="Arial Narrow" pitchFamily="34" charset="0"/>
              </a:rPr>
              <a:t>September</a:t>
            </a:r>
            <a:r>
              <a:rPr lang="fr-CA" sz="788" dirty="0">
                <a:solidFill>
                  <a:schemeClr val="tx1">
                    <a:lumMod val="65000"/>
                    <a:lumOff val="35000"/>
                  </a:schemeClr>
                </a:solidFill>
                <a:latin typeface="Arial Narrow" pitchFamily="34" charset="0"/>
              </a:rPr>
              <a:t> 20, 2019</a:t>
            </a:r>
          </a:p>
        </p:txBody>
      </p:sp>
      <p:graphicFrame>
        <p:nvGraphicFramePr>
          <p:cNvPr id="2" name="Table 1">
            <a:extLst>
              <a:ext uri="{FF2B5EF4-FFF2-40B4-BE49-F238E27FC236}">
                <a16:creationId xmlns:a16="http://schemas.microsoft.com/office/drawing/2014/main" id="{AD87FC59-B691-4AAA-A30C-0891C222B681}"/>
              </a:ext>
            </a:extLst>
          </p:cNvPr>
          <p:cNvGraphicFramePr>
            <a:graphicFrameLocks noGrp="1"/>
          </p:cNvGraphicFramePr>
          <p:nvPr>
            <p:extLst>
              <p:ext uri="{D42A27DB-BD31-4B8C-83A1-F6EECF244321}">
                <p14:modId xmlns:p14="http://schemas.microsoft.com/office/powerpoint/2010/main" val="227916593"/>
              </p:ext>
            </p:extLst>
          </p:nvPr>
        </p:nvGraphicFramePr>
        <p:xfrm>
          <a:off x="406400" y="1131606"/>
          <a:ext cx="3311585" cy="2987930"/>
        </p:xfrm>
        <a:graphic>
          <a:graphicData uri="http://schemas.openxmlformats.org/drawingml/2006/table">
            <a:tbl>
              <a:tblPr firstRow="1" bandRow="1">
                <a:tableStyleId>{5C22544A-7EE6-4342-B048-85BDC9FD1C3A}</a:tableStyleId>
              </a:tblPr>
              <a:tblGrid>
                <a:gridCol w="1633505">
                  <a:extLst>
                    <a:ext uri="{9D8B030D-6E8A-4147-A177-3AD203B41FA5}">
                      <a16:colId xmlns:a16="http://schemas.microsoft.com/office/drawing/2014/main" val="999791078"/>
                    </a:ext>
                  </a:extLst>
                </a:gridCol>
                <a:gridCol w="1678080">
                  <a:extLst>
                    <a:ext uri="{9D8B030D-6E8A-4147-A177-3AD203B41FA5}">
                      <a16:colId xmlns:a16="http://schemas.microsoft.com/office/drawing/2014/main" val="1126410007"/>
                    </a:ext>
                  </a:extLst>
                </a:gridCol>
              </a:tblGrid>
              <a:tr h="547161">
                <a:tc>
                  <a:txBody>
                    <a:bodyPr/>
                    <a:lstStyle/>
                    <a:p>
                      <a:endParaRPr lang="en-US" dirty="0"/>
                    </a:p>
                  </a:txBody>
                  <a:tcPr>
                    <a:solidFill>
                      <a:srgbClr val="002060"/>
                    </a:solidFill>
                  </a:tcPr>
                </a:tc>
                <a:tc>
                  <a:txBody>
                    <a:bodyPr/>
                    <a:lstStyle/>
                    <a:p>
                      <a:pPr algn="ctr"/>
                      <a:r>
                        <a:rPr lang="en-CA" sz="1400" dirty="0"/>
                        <a:t>ETF Portfolio</a:t>
                      </a:r>
                      <a:endParaRPr lang="en-US" sz="1400" dirty="0"/>
                    </a:p>
                  </a:txBody>
                  <a:tcPr anchor="ctr">
                    <a:solidFill>
                      <a:srgbClr val="002060"/>
                    </a:solidFill>
                  </a:tcPr>
                </a:tc>
                <a:extLst>
                  <a:ext uri="{0D108BD9-81ED-4DB2-BD59-A6C34878D82A}">
                    <a16:rowId xmlns:a16="http://schemas.microsoft.com/office/drawing/2014/main" val="1911938067"/>
                  </a:ext>
                </a:extLst>
              </a:tr>
              <a:tr h="482789">
                <a:tc>
                  <a:txBody>
                    <a:bodyPr/>
                    <a:lstStyle/>
                    <a:p>
                      <a:r>
                        <a:rPr lang="en-CA" sz="1200" dirty="0"/>
                        <a:t>Average credit quality</a:t>
                      </a:r>
                      <a:endParaRPr lang="en-US" sz="1200" dirty="0"/>
                    </a:p>
                  </a:txBody>
                  <a:tcPr/>
                </a:tc>
                <a:tc>
                  <a:txBody>
                    <a:bodyPr/>
                    <a:lstStyle/>
                    <a:p>
                      <a:pPr algn="ctr"/>
                      <a:r>
                        <a:rPr lang="en-CA" sz="1200" dirty="0"/>
                        <a:t>AAA</a:t>
                      </a:r>
                      <a:endParaRPr lang="en-US" sz="1200" dirty="0"/>
                    </a:p>
                  </a:txBody>
                  <a:tcPr anchor="ctr"/>
                </a:tc>
                <a:extLst>
                  <a:ext uri="{0D108BD9-81ED-4DB2-BD59-A6C34878D82A}">
                    <a16:rowId xmlns:a16="http://schemas.microsoft.com/office/drawing/2014/main" val="2503185996"/>
                  </a:ext>
                </a:extLst>
              </a:tr>
              <a:tr h="391596">
                <a:tc>
                  <a:txBody>
                    <a:bodyPr/>
                    <a:lstStyle/>
                    <a:p>
                      <a:r>
                        <a:rPr lang="en-CA" sz="1200" dirty="0"/>
                        <a:t>Duration</a:t>
                      </a:r>
                      <a:endParaRPr lang="en-US" sz="1200" dirty="0"/>
                    </a:p>
                  </a:txBody>
                  <a:tcPr/>
                </a:tc>
                <a:tc>
                  <a:txBody>
                    <a:bodyPr/>
                    <a:lstStyle/>
                    <a:p>
                      <a:pPr algn="ctr"/>
                      <a:r>
                        <a:rPr lang="en-CA" sz="1200" dirty="0"/>
                        <a:t>7.8 years</a:t>
                      </a:r>
                      <a:endParaRPr lang="en-US" sz="1200" dirty="0"/>
                    </a:p>
                  </a:txBody>
                  <a:tcPr anchor="ctr"/>
                </a:tc>
                <a:extLst>
                  <a:ext uri="{0D108BD9-81ED-4DB2-BD59-A6C34878D82A}">
                    <a16:rowId xmlns:a16="http://schemas.microsoft.com/office/drawing/2014/main" val="4091422964"/>
                  </a:ext>
                </a:extLst>
              </a:tr>
              <a:tr h="391596">
                <a:tc>
                  <a:txBody>
                    <a:bodyPr/>
                    <a:lstStyle/>
                    <a:p>
                      <a:r>
                        <a:rPr lang="en-CA" sz="1200" dirty="0"/>
                        <a:t>Portfolio Yield</a:t>
                      </a:r>
                      <a:endParaRPr lang="en-US" sz="1200" dirty="0"/>
                    </a:p>
                  </a:txBody>
                  <a:tcPr/>
                </a:tc>
                <a:tc>
                  <a:txBody>
                    <a:bodyPr/>
                    <a:lstStyle/>
                    <a:p>
                      <a:pPr algn="ctr"/>
                      <a:r>
                        <a:rPr lang="en-CA" sz="1200" dirty="0"/>
                        <a:t>0.32%</a:t>
                      </a:r>
                      <a:endParaRPr lang="en-US" sz="1200" dirty="0"/>
                    </a:p>
                  </a:txBody>
                  <a:tcPr anchor="ctr"/>
                </a:tc>
                <a:extLst>
                  <a:ext uri="{0D108BD9-81ED-4DB2-BD59-A6C34878D82A}">
                    <a16:rowId xmlns:a16="http://schemas.microsoft.com/office/drawing/2014/main" val="119779834"/>
                  </a:ext>
                </a:extLst>
              </a:tr>
              <a:tr h="391596">
                <a:tc>
                  <a:txBody>
                    <a:bodyPr/>
                    <a:lstStyle/>
                    <a:p>
                      <a:r>
                        <a:rPr lang="en-CA" sz="1200" dirty="0"/>
                        <a:t>AUM</a:t>
                      </a:r>
                      <a:endParaRPr lang="en-US" sz="1200" dirty="0"/>
                    </a:p>
                  </a:txBody>
                  <a:tcPr/>
                </a:tc>
                <a:tc>
                  <a:txBody>
                    <a:bodyPr/>
                    <a:lstStyle/>
                    <a:p>
                      <a:pPr algn="ctr"/>
                      <a:r>
                        <a:rPr lang="en-CA" sz="1200" dirty="0"/>
                        <a:t>$399 MN</a:t>
                      </a:r>
                      <a:endParaRPr lang="en-US" sz="1200" dirty="0"/>
                    </a:p>
                  </a:txBody>
                  <a:tcPr anchor="ctr"/>
                </a:tc>
                <a:extLst>
                  <a:ext uri="{0D108BD9-81ED-4DB2-BD59-A6C34878D82A}">
                    <a16:rowId xmlns:a16="http://schemas.microsoft.com/office/drawing/2014/main" val="1314057743"/>
                  </a:ext>
                </a:extLst>
              </a:tr>
              <a:tr h="391596">
                <a:tc>
                  <a:txBody>
                    <a:bodyPr/>
                    <a:lstStyle/>
                    <a:p>
                      <a:r>
                        <a:rPr lang="en-CA" sz="1200" dirty="0"/>
                        <a:t>Inception date</a:t>
                      </a:r>
                      <a:endParaRPr lang="en-US" sz="1200" dirty="0"/>
                    </a:p>
                  </a:txBody>
                  <a:tcPr/>
                </a:tc>
                <a:tc>
                  <a:txBody>
                    <a:bodyPr/>
                    <a:lstStyle/>
                    <a:p>
                      <a:pPr algn="ctr"/>
                      <a:r>
                        <a:rPr lang="en-CA" sz="1200" dirty="0"/>
                        <a:t>Jan 2018</a:t>
                      </a:r>
                      <a:endParaRPr lang="en-US" sz="1200" dirty="0"/>
                    </a:p>
                  </a:txBody>
                  <a:tcPr anchor="ctr"/>
                </a:tc>
                <a:extLst>
                  <a:ext uri="{0D108BD9-81ED-4DB2-BD59-A6C34878D82A}">
                    <a16:rowId xmlns:a16="http://schemas.microsoft.com/office/drawing/2014/main" val="224872978"/>
                  </a:ext>
                </a:extLst>
              </a:tr>
              <a:tr h="391596">
                <a:tc>
                  <a:txBody>
                    <a:bodyPr/>
                    <a:lstStyle/>
                    <a:p>
                      <a:r>
                        <a:rPr lang="en-CA" sz="1200" dirty="0"/>
                        <a:t>Management fee</a:t>
                      </a:r>
                      <a:endParaRPr lang="en-US" sz="1200" dirty="0"/>
                    </a:p>
                  </a:txBody>
                  <a:tcPr/>
                </a:tc>
                <a:tc>
                  <a:txBody>
                    <a:bodyPr/>
                    <a:lstStyle/>
                    <a:p>
                      <a:pPr algn="ctr"/>
                      <a:r>
                        <a:rPr lang="en-CA" sz="1200" dirty="0"/>
                        <a:t>15 bps*</a:t>
                      </a:r>
                      <a:endParaRPr lang="en-US" sz="1200" dirty="0"/>
                    </a:p>
                  </a:txBody>
                  <a:tcPr anchor="ctr"/>
                </a:tc>
                <a:extLst>
                  <a:ext uri="{0D108BD9-81ED-4DB2-BD59-A6C34878D82A}">
                    <a16:rowId xmlns:a16="http://schemas.microsoft.com/office/drawing/2014/main" val="2352578026"/>
                  </a:ext>
                </a:extLst>
              </a:tr>
            </a:tbl>
          </a:graphicData>
        </a:graphic>
      </p:graphicFrame>
      <p:graphicFrame>
        <p:nvGraphicFramePr>
          <p:cNvPr id="5" name="Chart 4">
            <a:extLst>
              <a:ext uri="{FF2B5EF4-FFF2-40B4-BE49-F238E27FC236}">
                <a16:creationId xmlns:a16="http://schemas.microsoft.com/office/drawing/2014/main" id="{5AC993F3-85FB-4D2E-B0C0-D1F0988557AC}"/>
              </a:ext>
            </a:extLst>
          </p:cNvPr>
          <p:cNvGraphicFramePr/>
          <p:nvPr>
            <p:extLst>
              <p:ext uri="{D42A27DB-BD31-4B8C-83A1-F6EECF244321}">
                <p14:modId xmlns:p14="http://schemas.microsoft.com/office/powerpoint/2010/main" val="408782307"/>
              </p:ext>
            </p:extLst>
          </p:nvPr>
        </p:nvGraphicFramePr>
        <p:xfrm>
          <a:off x="3621987" y="1204660"/>
          <a:ext cx="5332232" cy="35036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78670426"/>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5AEE9-76F7-492D-B32C-FED0A997A4ED}"/>
              </a:ext>
            </a:extLst>
          </p:cNvPr>
          <p:cNvSpPr>
            <a:spLocks noGrp="1"/>
          </p:cNvSpPr>
          <p:nvPr>
            <p:ph type="title"/>
          </p:nvPr>
        </p:nvSpPr>
        <p:spPr>
          <a:xfrm>
            <a:off x="357754" y="322135"/>
            <a:ext cx="8242300" cy="566198"/>
          </a:xfrm>
        </p:spPr>
        <p:txBody>
          <a:bodyPr/>
          <a:lstStyle/>
          <a:p>
            <a:r>
              <a:rPr lang="en-CA" dirty="0"/>
              <a:t>Performance:  Growth of $10K Since Inception </a:t>
            </a:r>
            <a:endParaRPr lang="en-US" dirty="0"/>
          </a:p>
        </p:txBody>
      </p:sp>
      <p:sp>
        <p:nvSpPr>
          <p:cNvPr id="4" name="Slide Number Placeholder 3">
            <a:extLst>
              <a:ext uri="{FF2B5EF4-FFF2-40B4-BE49-F238E27FC236}">
                <a16:creationId xmlns:a16="http://schemas.microsoft.com/office/drawing/2014/main" id="{6B16F7C1-2D62-4219-8863-F6728BCBB224}"/>
              </a:ext>
            </a:extLst>
          </p:cNvPr>
          <p:cNvSpPr>
            <a:spLocks noGrp="1"/>
          </p:cNvSpPr>
          <p:nvPr>
            <p:ph type="sldNum" sz="quarter" idx="12"/>
          </p:nvPr>
        </p:nvSpPr>
        <p:spPr/>
        <p:txBody>
          <a:bodyPr/>
          <a:lstStyle/>
          <a:p>
            <a:fld id="{53027926-7F7B-F84C-859C-F0AFDDE52C90}" type="slidenum">
              <a:rPr lang="en-US" smtClean="0"/>
              <a:pPr/>
              <a:t>16</a:t>
            </a:fld>
            <a:endParaRPr lang="en-US" dirty="0"/>
          </a:p>
        </p:txBody>
      </p:sp>
      <p:graphicFrame>
        <p:nvGraphicFramePr>
          <p:cNvPr id="12" name="Content Placeholder 11">
            <a:extLst>
              <a:ext uri="{FF2B5EF4-FFF2-40B4-BE49-F238E27FC236}">
                <a16:creationId xmlns:a16="http://schemas.microsoft.com/office/drawing/2014/main" id="{4986AB3B-BC07-4884-8140-B99FBCD4C39F}"/>
              </a:ext>
            </a:extLst>
          </p:cNvPr>
          <p:cNvGraphicFramePr>
            <a:graphicFrameLocks noGrp="1"/>
          </p:cNvGraphicFramePr>
          <p:nvPr>
            <p:ph idx="1"/>
            <p:extLst>
              <p:ext uri="{D42A27DB-BD31-4B8C-83A1-F6EECF244321}">
                <p14:modId xmlns:p14="http://schemas.microsoft.com/office/powerpoint/2010/main" val="1654810313"/>
              </p:ext>
            </p:extLst>
          </p:nvPr>
        </p:nvGraphicFramePr>
        <p:xfrm>
          <a:off x="461963" y="880845"/>
          <a:ext cx="8242300" cy="271637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93035388-BD0E-42A7-9C2A-18E796EFF22E}"/>
              </a:ext>
            </a:extLst>
          </p:cNvPr>
          <p:cNvSpPr txBox="1"/>
          <p:nvPr/>
        </p:nvSpPr>
        <p:spPr>
          <a:xfrm>
            <a:off x="2483140" y="4635669"/>
            <a:ext cx="3725155" cy="369332"/>
          </a:xfrm>
          <a:prstGeom prst="rect">
            <a:avLst/>
          </a:prstGeom>
          <a:noFill/>
        </p:spPr>
        <p:txBody>
          <a:bodyPr wrap="square" rtlCol="0">
            <a:spAutoFit/>
          </a:bodyPr>
          <a:lstStyle/>
          <a:p>
            <a:r>
              <a:rPr lang="en-CA" sz="900" dirty="0"/>
              <a:t>Source: Mackenzie Investments, index and Fund returns are hedged to CAD. From common inception (January 2018) to 08/30/2019</a:t>
            </a:r>
            <a:endParaRPr lang="en-US" sz="900" dirty="0"/>
          </a:p>
        </p:txBody>
      </p:sp>
      <p:graphicFrame>
        <p:nvGraphicFramePr>
          <p:cNvPr id="3" name="Table 2">
            <a:extLst>
              <a:ext uri="{FF2B5EF4-FFF2-40B4-BE49-F238E27FC236}">
                <a16:creationId xmlns:a16="http://schemas.microsoft.com/office/drawing/2014/main" id="{038FB8F1-32F8-4E77-B065-E27EF6E9E8F3}"/>
              </a:ext>
            </a:extLst>
          </p:cNvPr>
          <p:cNvGraphicFramePr>
            <a:graphicFrameLocks noGrp="1"/>
          </p:cNvGraphicFramePr>
          <p:nvPr>
            <p:extLst>
              <p:ext uri="{D42A27DB-BD31-4B8C-83A1-F6EECF244321}">
                <p14:modId xmlns:p14="http://schemas.microsoft.com/office/powerpoint/2010/main" val="1643257043"/>
              </p:ext>
            </p:extLst>
          </p:nvPr>
        </p:nvGraphicFramePr>
        <p:xfrm>
          <a:off x="138023" y="3644844"/>
          <a:ext cx="8566239" cy="943195"/>
        </p:xfrm>
        <a:graphic>
          <a:graphicData uri="http://schemas.openxmlformats.org/drawingml/2006/table">
            <a:tbl>
              <a:tblPr firstRow="1" bandRow="1">
                <a:tableStyleId>{5C22544A-7EE6-4342-B048-85BDC9FD1C3A}</a:tableStyleId>
              </a:tblPr>
              <a:tblGrid>
                <a:gridCol w="3065410">
                  <a:extLst>
                    <a:ext uri="{9D8B030D-6E8A-4147-A177-3AD203B41FA5}">
                      <a16:colId xmlns:a16="http://schemas.microsoft.com/office/drawing/2014/main" val="1501588600"/>
                    </a:ext>
                  </a:extLst>
                </a:gridCol>
                <a:gridCol w="1048691">
                  <a:extLst>
                    <a:ext uri="{9D8B030D-6E8A-4147-A177-3AD203B41FA5}">
                      <a16:colId xmlns:a16="http://schemas.microsoft.com/office/drawing/2014/main" val="1030386448"/>
                    </a:ext>
                  </a:extLst>
                </a:gridCol>
                <a:gridCol w="991072">
                  <a:extLst>
                    <a:ext uri="{9D8B030D-6E8A-4147-A177-3AD203B41FA5}">
                      <a16:colId xmlns:a16="http://schemas.microsoft.com/office/drawing/2014/main" val="83610443"/>
                    </a:ext>
                  </a:extLst>
                </a:gridCol>
                <a:gridCol w="1048693">
                  <a:extLst>
                    <a:ext uri="{9D8B030D-6E8A-4147-A177-3AD203B41FA5}">
                      <a16:colId xmlns:a16="http://schemas.microsoft.com/office/drawing/2014/main" val="3262220034"/>
                    </a:ext>
                  </a:extLst>
                </a:gridCol>
                <a:gridCol w="1163933">
                  <a:extLst>
                    <a:ext uri="{9D8B030D-6E8A-4147-A177-3AD203B41FA5}">
                      <a16:colId xmlns:a16="http://schemas.microsoft.com/office/drawing/2014/main" val="1074465339"/>
                    </a:ext>
                  </a:extLst>
                </a:gridCol>
                <a:gridCol w="1248440">
                  <a:extLst>
                    <a:ext uri="{9D8B030D-6E8A-4147-A177-3AD203B41FA5}">
                      <a16:colId xmlns:a16="http://schemas.microsoft.com/office/drawing/2014/main" val="3747552484"/>
                    </a:ext>
                  </a:extLst>
                </a:gridCol>
              </a:tblGrid>
              <a:tr h="343356">
                <a:tc>
                  <a:txBody>
                    <a:bodyPr/>
                    <a:lstStyle/>
                    <a:p>
                      <a:endParaRPr lang="en-US" dirty="0"/>
                    </a:p>
                  </a:txBody>
                  <a:tcPr>
                    <a:solidFill>
                      <a:srgbClr val="113B62"/>
                    </a:solidFill>
                  </a:tcPr>
                </a:tc>
                <a:tc>
                  <a:txBody>
                    <a:bodyPr/>
                    <a:lstStyle/>
                    <a:p>
                      <a:pPr algn="ctr"/>
                      <a:r>
                        <a:rPr lang="en-CA" sz="1100" dirty="0"/>
                        <a:t>3 Mon</a:t>
                      </a:r>
                      <a:endParaRPr lang="en-US" sz="1100" dirty="0"/>
                    </a:p>
                  </a:txBody>
                  <a:tcPr>
                    <a:solidFill>
                      <a:srgbClr val="113B62"/>
                    </a:solidFill>
                  </a:tcPr>
                </a:tc>
                <a:tc>
                  <a:txBody>
                    <a:bodyPr/>
                    <a:lstStyle/>
                    <a:p>
                      <a:pPr algn="ctr"/>
                      <a:r>
                        <a:rPr lang="en-CA" sz="1100" dirty="0"/>
                        <a:t>6 Mon</a:t>
                      </a:r>
                      <a:endParaRPr lang="en-US" sz="1100" dirty="0"/>
                    </a:p>
                  </a:txBody>
                  <a:tcPr>
                    <a:solidFill>
                      <a:srgbClr val="113B62"/>
                    </a:solidFill>
                  </a:tcPr>
                </a:tc>
                <a:tc>
                  <a:txBody>
                    <a:bodyPr/>
                    <a:lstStyle/>
                    <a:p>
                      <a:pPr algn="ctr"/>
                      <a:r>
                        <a:rPr lang="en-CA" sz="1100" dirty="0"/>
                        <a:t>YTD</a:t>
                      </a:r>
                      <a:endParaRPr lang="en-US" sz="1100" dirty="0"/>
                    </a:p>
                  </a:txBody>
                  <a:tcPr>
                    <a:solidFill>
                      <a:srgbClr val="113B62"/>
                    </a:solidFill>
                  </a:tcPr>
                </a:tc>
                <a:tc>
                  <a:txBody>
                    <a:bodyPr/>
                    <a:lstStyle/>
                    <a:p>
                      <a:pPr algn="ctr"/>
                      <a:r>
                        <a:rPr lang="en-CA" sz="1100" dirty="0"/>
                        <a:t>1 YEAR</a:t>
                      </a:r>
                      <a:endParaRPr lang="en-US" sz="1100" dirty="0"/>
                    </a:p>
                  </a:txBody>
                  <a:tcPr>
                    <a:solidFill>
                      <a:srgbClr val="113B62"/>
                    </a:solidFill>
                  </a:tcPr>
                </a:tc>
                <a:tc>
                  <a:txBody>
                    <a:bodyPr/>
                    <a:lstStyle/>
                    <a:p>
                      <a:pPr algn="ctr"/>
                      <a:r>
                        <a:rPr lang="en-CA" sz="1100" dirty="0"/>
                        <a:t>Since Incept</a:t>
                      </a:r>
                      <a:endParaRPr lang="en-US" sz="1100" dirty="0"/>
                    </a:p>
                  </a:txBody>
                  <a:tcPr>
                    <a:solidFill>
                      <a:srgbClr val="113B62"/>
                    </a:solidFill>
                  </a:tcPr>
                </a:tc>
                <a:extLst>
                  <a:ext uri="{0D108BD9-81ED-4DB2-BD59-A6C34878D82A}">
                    <a16:rowId xmlns:a16="http://schemas.microsoft.com/office/drawing/2014/main" val="427450749"/>
                  </a:ext>
                </a:extLst>
              </a:tr>
              <a:tr h="208466">
                <a:tc>
                  <a:txBody>
                    <a:bodyPr/>
                    <a:lstStyle/>
                    <a:p>
                      <a:r>
                        <a:rPr lang="en-CA" sz="1100" dirty="0"/>
                        <a:t>QTIP</a:t>
                      </a:r>
                      <a:endParaRPr lang="en-US" sz="1100" dirty="0"/>
                    </a:p>
                  </a:txBody>
                  <a:tcPr/>
                </a:tc>
                <a:tc>
                  <a:txBody>
                    <a:bodyPr/>
                    <a:lstStyle/>
                    <a:p>
                      <a:pPr algn="ctr"/>
                      <a:r>
                        <a:rPr lang="en-CA" sz="1100" dirty="0"/>
                        <a:t>1.2%</a:t>
                      </a:r>
                      <a:endParaRPr lang="en-US" sz="1100" dirty="0"/>
                    </a:p>
                  </a:txBody>
                  <a:tcPr/>
                </a:tc>
                <a:tc>
                  <a:txBody>
                    <a:bodyPr/>
                    <a:lstStyle/>
                    <a:p>
                      <a:pPr algn="ctr"/>
                      <a:r>
                        <a:rPr lang="en-CA" sz="1100" dirty="0"/>
                        <a:t>3.8%</a:t>
                      </a:r>
                      <a:endParaRPr lang="en-US" sz="1100" dirty="0"/>
                    </a:p>
                  </a:txBody>
                  <a:tcPr/>
                </a:tc>
                <a:tc>
                  <a:txBody>
                    <a:bodyPr/>
                    <a:lstStyle/>
                    <a:p>
                      <a:pPr algn="ctr"/>
                      <a:r>
                        <a:rPr lang="en-CA" sz="1100" dirty="0"/>
                        <a:t>6.8%</a:t>
                      </a:r>
                      <a:endParaRPr lang="en-US" sz="1100" dirty="0"/>
                    </a:p>
                  </a:txBody>
                  <a:tcPr/>
                </a:tc>
                <a:tc>
                  <a:txBody>
                    <a:bodyPr/>
                    <a:lstStyle/>
                    <a:p>
                      <a:pPr algn="ctr"/>
                      <a:r>
                        <a:rPr lang="en-CA" sz="1100" dirty="0"/>
                        <a:t>6.0%</a:t>
                      </a:r>
                      <a:endParaRPr lang="en-US" sz="1100" dirty="0"/>
                    </a:p>
                  </a:txBody>
                  <a:tcPr/>
                </a:tc>
                <a:tc>
                  <a:txBody>
                    <a:bodyPr/>
                    <a:lstStyle/>
                    <a:p>
                      <a:pPr algn="ctr"/>
                      <a:r>
                        <a:rPr lang="en-CA" sz="1100" dirty="0"/>
                        <a:t>3.0%</a:t>
                      </a:r>
                      <a:endParaRPr lang="en-US" sz="1100" dirty="0"/>
                    </a:p>
                  </a:txBody>
                  <a:tcPr/>
                </a:tc>
                <a:extLst>
                  <a:ext uri="{0D108BD9-81ED-4DB2-BD59-A6C34878D82A}">
                    <a16:rowId xmlns:a16="http://schemas.microsoft.com/office/drawing/2014/main" val="489584320"/>
                  </a:ext>
                </a:extLst>
              </a:tr>
              <a:tr h="318355">
                <a:tc>
                  <a:txBody>
                    <a:bodyPr/>
                    <a:lstStyle/>
                    <a:p>
                      <a:r>
                        <a:rPr lang="en-CA" sz="1100" dirty="0" err="1"/>
                        <a:t>Solactive</a:t>
                      </a:r>
                      <a:r>
                        <a:rPr lang="en-CA" sz="1100" dirty="0"/>
                        <a:t> UST Inflation-Linked Bond </a:t>
                      </a:r>
                      <a:r>
                        <a:rPr lang="en-CA" sz="1100" dirty="0" err="1"/>
                        <a:t>Hgd</a:t>
                      </a:r>
                      <a:r>
                        <a:rPr lang="en-CA" sz="1100" dirty="0"/>
                        <a:t> CAD </a:t>
                      </a:r>
                      <a:endParaRPr lang="en-US" sz="1100" dirty="0"/>
                    </a:p>
                  </a:txBody>
                  <a:tcPr/>
                </a:tc>
                <a:tc>
                  <a:txBody>
                    <a:bodyPr/>
                    <a:lstStyle/>
                    <a:p>
                      <a:pPr algn="ctr"/>
                      <a:r>
                        <a:rPr lang="en-CA" sz="1100" dirty="0"/>
                        <a:t>1.4%</a:t>
                      </a:r>
                      <a:endParaRPr lang="en-US" sz="1100" dirty="0"/>
                    </a:p>
                  </a:txBody>
                  <a:tcPr/>
                </a:tc>
                <a:tc>
                  <a:txBody>
                    <a:bodyPr/>
                    <a:lstStyle/>
                    <a:p>
                      <a:pPr algn="ctr"/>
                      <a:r>
                        <a:rPr lang="en-CA" sz="1100" dirty="0"/>
                        <a:t>4.1%</a:t>
                      </a:r>
                      <a:endParaRPr lang="en-US" sz="1100" dirty="0"/>
                    </a:p>
                  </a:txBody>
                  <a:tcPr/>
                </a:tc>
                <a:tc>
                  <a:txBody>
                    <a:bodyPr/>
                    <a:lstStyle/>
                    <a:p>
                      <a:pPr algn="ctr"/>
                      <a:r>
                        <a:rPr lang="en-CA" sz="1100" dirty="0"/>
                        <a:t>7.2%</a:t>
                      </a:r>
                      <a:endParaRPr lang="en-US" sz="1100" dirty="0"/>
                    </a:p>
                  </a:txBody>
                  <a:tcPr/>
                </a:tc>
                <a:tc>
                  <a:txBody>
                    <a:bodyPr/>
                    <a:lstStyle/>
                    <a:p>
                      <a:pPr algn="ctr"/>
                      <a:r>
                        <a:rPr lang="en-CA" sz="1100" dirty="0"/>
                        <a:t>6.5%</a:t>
                      </a:r>
                      <a:endParaRPr lang="en-US" sz="1100" dirty="0"/>
                    </a:p>
                  </a:txBody>
                  <a:tcPr/>
                </a:tc>
                <a:tc>
                  <a:txBody>
                    <a:bodyPr/>
                    <a:lstStyle/>
                    <a:p>
                      <a:pPr algn="ctr"/>
                      <a:r>
                        <a:rPr lang="en-CA" sz="1100" dirty="0"/>
                        <a:t>3.4%</a:t>
                      </a:r>
                      <a:endParaRPr lang="en-US" sz="1100" dirty="0"/>
                    </a:p>
                  </a:txBody>
                  <a:tcPr/>
                </a:tc>
                <a:extLst>
                  <a:ext uri="{0D108BD9-81ED-4DB2-BD59-A6C34878D82A}">
                    <a16:rowId xmlns:a16="http://schemas.microsoft.com/office/drawing/2014/main" val="1315947489"/>
                  </a:ext>
                </a:extLst>
              </a:tr>
            </a:tbl>
          </a:graphicData>
        </a:graphic>
      </p:graphicFrame>
    </p:spTree>
    <p:extLst>
      <p:ext uri="{BB962C8B-B14F-4D97-AF65-F5344CB8AC3E}">
        <p14:creationId xmlns:p14="http://schemas.microsoft.com/office/powerpoint/2010/main" val="4282810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7DBB04-C07D-4195-99EF-22A23AF00C4B}"/>
              </a:ext>
            </a:extLst>
          </p:cNvPr>
          <p:cNvSpPr>
            <a:spLocks noGrp="1"/>
          </p:cNvSpPr>
          <p:nvPr>
            <p:ph type="ctrTitle"/>
          </p:nvPr>
        </p:nvSpPr>
        <p:spPr/>
        <p:txBody>
          <a:bodyPr/>
          <a:lstStyle/>
          <a:p>
            <a:r>
              <a:rPr lang="en-CA" dirty="0"/>
              <a:t>appendix</a:t>
            </a:r>
            <a:endParaRPr lang="en-US" dirty="0"/>
          </a:p>
        </p:txBody>
      </p:sp>
    </p:spTree>
    <p:extLst>
      <p:ext uri="{BB962C8B-B14F-4D97-AF65-F5344CB8AC3E}">
        <p14:creationId xmlns:p14="http://schemas.microsoft.com/office/powerpoint/2010/main" val="2136837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865F76-4358-4B95-8101-0EE590494655}"/>
              </a:ext>
            </a:extLst>
          </p:cNvPr>
          <p:cNvSpPr>
            <a:spLocks noGrp="1"/>
          </p:cNvSpPr>
          <p:nvPr>
            <p:ph type="sldNum" sz="quarter" idx="10"/>
          </p:nvPr>
        </p:nvSpPr>
        <p:spPr/>
        <p:txBody>
          <a:bodyPr/>
          <a:lstStyle/>
          <a:p>
            <a:fld id="{53027926-7F7B-F84C-859C-F0AFDDE52C90}" type="slidenum">
              <a:rPr lang="en-US" smtClean="0"/>
              <a:pPr/>
              <a:t>18</a:t>
            </a:fld>
            <a:endParaRPr lang="en-US" dirty="0"/>
          </a:p>
        </p:txBody>
      </p:sp>
      <p:pic>
        <p:nvPicPr>
          <p:cNvPr id="4" name="Picture 3">
            <a:extLst>
              <a:ext uri="{FF2B5EF4-FFF2-40B4-BE49-F238E27FC236}">
                <a16:creationId xmlns:a16="http://schemas.microsoft.com/office/drawing/2014/main" id="{8978C9C3-BDB3-49C0-96DB-FA91B6BA14AD}"/>
              </a:ext>
            </a:extLst>
          </p:cNvPr>
          <p:cNvPicPr>
            <a:picLocks noChangeAspect="1"/>
          </p:cNvPicPr>
          <p:nvPr/>
        </p:nvPicPr>
        <p:blipFill rotWithShape="1">
          <a:blip r:embed="rId3"/>
          <a:srcRect l="31220" t="25703" r="22601" b="17037"/>
          <a:stretch/>
        </p:blipFill>
        <p:spPr>
          <a:xfrm>
            <a:off x="394011" y="817128"/>
            <a:ext cx="7159082" cy="3717702"/>
          </a:xfrm>
          <a:prstGeom prst="rect">
            <a:avLst/>
          </a:prstGeom>
        </p:spPr>
      </p:pic>
      <p:sp>
        <p:nvSpPr>
          <p:cNvPr id="5" name="TextBox 4">
            <a:extLst>
              <a:ext uri="{FF2B5EF4-FFF2-40B4-BE49-F238E27FC236}">
                <a16:creationId xmlns:a16="http://schemas.microsoft.com/office/drawing/2014/main" id="{F45F10AD-F876-467D-8218-3DC5DAA94588}"/>
              </a:ext>
            </a:extLst>
          </p:cNvPr>
          <p:cNvSpPr txBox="1"/>
          <p:nvPr/>
        </p:nvSpPr>
        <p:spPr>
          <a:xfrm>
            <a:off x="394011" y="304800"/>
            <a:ext cx="7761248" cy="400110"/>
          </a:xfrm>
          <a:prstGeom prst="rect">
            <a:avLst/>
          </a:prstGeom>
          <a:noFill/>
        </p:spPr>
        <p:txBody>
          <a:bodyPr wrap="square" rtlCol="0">
            <a:spAutoFit/>
          </a:bodyPr>
          <a:lstStyle/>
          <a:p>
            <a:r>
              <a:rPr lang="en-CA" sz="2000" b="1" dirty="0"/>
              <a:t>TIPs in Action Compared to “Nominal” Bond Heavy Indices  </a:t>
            </a:r>
            <a:endParaRPr lang="en-US" sz="2000" b="1" dirty="0"/>
          </a:p>
        </p:txBody>
      </p:sp>
      <p:sp>
        <p:nvSpPr>
          <p:cNvPr id="6" name="TextBox 5">
            <a:extLst>
              <a:ext uri="{FF2B5EF4-FFF2-40B4-BE49-F238E27FC236}">
                <a16:creationId xmlns:a16="http://schemas.microsoft.com/office/drawing/2014/main" id="{B13FEE86-98C6-4303-B5D4-6D6D57B11152}"/>
              </a:ext>
            </a:extLst>
          </p:cNvPr>
          <p:cNvSpPr txBox="1"/>
          <p:nvPr/>
        </p:nvSpPr>
        <p:spPr>
          <a:xfrm>
            <a:off x="2468136" y="4631732"/>
            <a:ext cx="3181815" cy="507831"/>
          </a:xfrm>
          <a:prstGeom prst="rect">
            <a:avLst/>
          </a:prstGeom>
          <a:noFill/>
        </p:spPr>
        <p:txBody>
          <a:bodyPr wrap="square" rtlCol="0">
            <a:spAutoFit/>
          </a:bodyPr>
          <a:lstStyle/>
          <a:p>
            <a:r>
              <a:rPr lang="en-CA" sz="900" dirty="0"/>
              <a:t>Source: Morningstar Direct.  Calendar year returns based on monthly data.  All returns are in local currencies.  As of August 31, 2019</a:t>
            </a:r>
            <a:endParaRPr lang="en-US" sz="900" dirty="0"/>
          </a:p>
        </p:txBody>
      </p:sp>
      <p:cxnSp>
        <p:nvCxnSpPr>
          <p:cNvPr id="8" name="Straight Arrow Connector 7">
            <a:extLst>
              <a:ext uri="{FF2B5EF4-FFF2-40B4-BE49-F238E27FC236}">
                <a16:creationId xmlns:a16="http://schemas.microsoft.com/office/drawing/2014/main" id="{39B6FF0D-F679-422C-A92B-D8D26F7EE80D}"/>
              </a:ext>
            </a:extLst>
          </p:cNvPr>
          <p:cNvCxnSpPr/>
          <p:nvPr/>
        </p:nvCxnSpPr>
        <p:spPr>
          <a:xfrm>
            <a:off x="5293112" y="907427"/>
            <a:ext cx="2356625" cy="0"/>
          </a:xfrm>
          <a:prstGeom prst="straightConnector1">
            <a:avLst/>
          </a:prstGeom>
          <a:ln w="66675">
            <a:solidFill>
              <a:srgbClr val="00B05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5F48A2F8-C9BC-478F-9FBA-8B3D24E03EBE}"/>
              </a:ext>
            </a:extLst>
          </p:cNvPr>
          <p:cNvSpPr txBox="1"/>
          <p:nvPr/>
        </p:nvSpPr>
        <p:spPr>
          <a:xfrm>
            <a:off x="7649738" y="704910"/>
            <a:ext cx="1410372" cy="1785104"/>
          </a:xfrm>
          <a:prstGeom prst="rect">
            <a:avLst/>
          </a:prstGeom>
          <a:noFill/>
        </p:spPr>
        <p:txBody>
          <a:bodyPr wrap="square" rtlCol="0">
            <a:spAutoFit/>
          </a:bodyPr>
          <a:lstStyle/>
          <a:p>
            <a:r>
              <a:rPr lang="en-CA" sz="1100" dirty="0"/>
              <a:t>Duration assets performed well as Central Banks were expected to remain on hold. QE plans were announced and actioned.  Expectations were that inflation would rise</a:t>
            </a:r>
            <a:endParaRPr lang="en-US" sz="1100" dirty="0"/>
          </a:p>
        </p:txBody>
      </p:sp>
      <p:sp>
        <p:nvSpPr>
          <p:cNvPr id="12" name="Oval 11">
            <a:extLst>
              <a:ext uri="{FF2B5EF4-FFF2-40B4-BE49-F238E27FC236}">
                <a16:creationId xmlns:a16="http://schemas.microsoft.com/office/drawing/2014/main" id="{CDBC38DF-3AEF-4927-A14A-EE6BFB13AC66}"/>
              </a:ext>
            </a:extLst>
          </p:cNvPr>
          <p:cNvSpPr/>
          <p:nvPr/>
        </p:nvSpPr>
        <p:spPr>
          <a:xfrm>
            <a:off x="4475355" y="2571750"/>
            <a:ext cx="620785" cy="1387854"/>
          </a:xfrm>
          <a:prstGeom prst="ellipse">
            <a:avLst/>
          </a:prstGeom>
          <a:noFill/>
          <a:ln w="444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4E803D43-21EB-42CE-91F3-79016119BB4D}"/>
              </a:ext>
            </a:extLst>
          </p:cNvPr>
          <p:cNvSpPr txBox="1"/>
          <p:nvPr/>
        </p:nvSpPr>
        <p:spPr>
          <a:xfrm>
            <a:off x="742185" y="2890124"/>
            <a:ext cx="3733170" cy="769441"/>
          </a:xfrm>
          <a:prstGeom prst="rect">
            <a:avLst/>
          </a:prstGeom>
          <a:noFill/>
        </p:spPr>
        <p:txBody>
          <a:bodyPr wrap="square" rtlCol="0">
            <a:spAutoFit/>
          </a:bodyPr>
          <a:lstStyle/>
          <a:p>
            <a:r>
              <a:rPr lang="en-CA" sz="1100" dirty="0"/>
              <a:t>Bernanke in mid-2013 suggested tapering QE.  The market’s interpretation was that interest rates were poised to rise from zero.  Duration assets did poorly, the drop in inflation was another blow to TIPS</a:t>
            </a:r>
            <a:endParaRPr lang="en-US" sz="1100" dirty="0"/>
          </a:p>
        </p:txBody>
      </p:sp>
    </p:spTree>
    <p:extLst>
      <p:ext uri="{BB962C8B-B14F-4D97-AF65-F5344CB8AC3E}">
        <p14:creationId xmlns:p14="http://schemas.microsoft.com/office/powerpoint/2010/main" val="1917959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59282-64BD-4914-B0CC-F1F232672866}"/>
              </a:ext>
            </a:extLst>
          </p:cNvPr>
          <p:cNvSpPr>
            <a:spLocks noGrp="1"/>
          </p:cNvSpPr>
          <p:nvPr>
            <p:ph type="title"/>
          </p:nvPr>
        </p:nvSpPr>
        <p:spPr/>
        <p:txBody>
          <a:bodyPr/>
          <a:lstStyle/>
          <a:p>
            <a:r>
              <a:rPr lang="en-US" dirty="0"/>
              <a:t>Dedicated execution and trade facilitation support</a:t>
            </a:r>
          </a:p>
        </p:txBody>
      </p:sp>
      <p:sp>
        <p:nvSpPr>
          <p:cNvPr id="3" name="Content Placeholder 2">
            <a:extLst>
              <a:ext uri="{FF2B5EF4-FFF2-40B4-BE49-F238E27FC236}">
                <a16:creationId xmlns:a16="http://schemas.microsoft.com/office/drawing/2014/main" id="{0D84ED77-729B-460F-A454-F6679FEFF8A5}"/>
              </a:ext>
            </a:extLst>
          </p:cNvPr>
          <p:cNvSpPr>
            <a:spLocks noGrp="1"/>
          </p:cNvSpPr>
          <p:nvPr>
            <p:ph idx="1"/>
          </p:nvPr>
        </p:nvSpPr>
        <p:spPr>
          <a:xfrm>
            <a:off x="450850" y="1211128"/>
            <a:ext cx="8242300" cy="1360622"/>
          </a:xfrm>
        </p:spPr>
        <p:txBody>
          <a:bodyPr/>
          <a:lstStyle/>
          <a:p>
            <a:pPr marL="0" indent="0">
              <a:buNone/>
            </a:pPr>
            <a:r>
              <a:rPr lang="en-US" sz="1400" dirty="0">
                <a:latin typeface="Arial" panose="020B0604020202020204" pitchFamily="34" charset="0"/>
                <a:ea typeface="Times New Roman" panose="02020603050405020304" pitchFamily="18" charset="0"/>
              </a:rPr>
              <a:t>The ETF Portfolio Operations team at Mackenzie Investments has an average of 13 years of experience in ETF market making from both the ETF issuer and the market maker’s perspective. The Mackenzie ETF team also includes 3 regional ETF specialists who liaise with wholesalers and advisors as well as the ETF Portfolio Operations team. </a:t>
            </a:r>
          </a:p>
        </p:txBody>
      </p:sp>
      <p:sp>
        <p:nvSpPr>
          <p:cNvPr id="4" name="Slide Number Placeholder 3">
            <a:extLst>
              <a:ext uri="{FF2B5EF4-FFF2-40B4-BE49-F238E27FC236}">
                <a16:creationId xmlns:a16="http://schemas.microsoft.com/office/drawing/2014/main" id="{5361F038-839F-4FB1-99B6-5BFF3D6F549D}"/>
              </a:ext>
            </a:extLst>
          </p:cNvPr>
          <p:cNvSpPr>
            <a:spLocks noGrp="1"/>
          </p:cNvSpPr>
          <p:nvPr>
            <p:ph type="sldNum" sz="quarter" idx="12"/>
          </p:nvPr>
        </p:nvSpPr>
        <p:spPr/>
        <p:txBody>
          <a:bodyPr/>
          <a:lstStyle/>
          <a:p>
            <a:fld id="{53027926-7F7B-F84C-859C-F0AFDDE52C90}" type="slidenum">
              <a:rPr lang="en-US" smtClean="0"/>
              <a:t>19</a:t>
            </a:fld>
            <a:endParaRPr lang="en-US" dirty="0"/>
          </a:p>
        </p:txBody>
      </p:sp>
      <p:grpSp>
        <p:nvGrpSpPr>
          <p:cNvPr id="11" name="Group 10">
            <a:extLst>
              <a:ext uri="{FF2B5EF4-FFF2-40B4-BE49-F238E27FC236}">
                <a16:creationId xmlns:a16="http://schemas.microsoft.com/office/drawing/2014/main" id="{6D37AE68-380B-4837-B58D-55A9A53332CC}"/>
              </a:ext>
            </a:extLst>
          </p:cNvPr>
          <p:cNvGrpSpPr/>
          <p:nvPr/>
        </p:nvGrpSpPr>
        <p:grpSpPr>
          <a:xfrm>
            <a:off x="2172763" y="2612662"/>
            <a:ext cx="2787556" cy="914400"/>
            <a:chOff x="2143762" y="2825718"/>
            <a:chExt cx="2787556" cy="914400"/>
          </a:xfrm>
        </p:grpSpPr>
        <p:pic>
          <p:nvPicPr>
            <p:cNvPr id="5" name="Graphic 4" descr="Research">
              <a:extLst>
                <a:ext uri="{FF2B5EF4-FFF2-40B4-BE49-F238E27FC236}">
                  <a16:creationId xmlns:a16="http://schemas.microsoft.com/office/drawing/2014/main" id="{D21CA102-2248-4D6A-B9EC-C4ACD28540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43762" y="2825718"/>
              <a:ext cx="914400" cy="914400"/>
            </a:xfrm>
            <a:prstGeom prst="rect">
              <a:avLst/>
            </a:prstGeom>
          </p:spPr>
        </p:pic>
        <p:pic>
          <p:nvPicPr>
            <p:cNvPr id="6" name="Graphic 5" descr="Open hand">
              <a:extLst>
                <a:ext uri="{FF2B5EF4-FFF2-40B4-BE49-F238E27FC236}">
                  <a16:creationId xmlns:a16="http://schemas.microsoft.com/office/drawing/2014/main" id="{52F399E4-0CCA-4BA6-8A24-4CDB681EBF8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016918" y="2825718"/>
              <a:ext cx="914400" cy="914400"/>
            </a:xfrm>
            <a:prstGeom prst="rect">
              <a:avLst/>
            </a:prstGeom>
          </p:spPr>
        </p:pic>
      </p:grpSp>
      <p:pic>
        <p:nvPicPr>
          <p:cNvPr id="7" name="Graphic 6" descr="Shopping basket">
            <a:extLst>
              <a:ext uri="{FF2B5EF4-FFF2-40B4-BE49-F238E27FC236}">
                <a16:creationId xmlns:a16="http://schemas.microsoft.com/office/drawing/2014/main" id="{E06102D1-359C-45BD-89A7-E46A439345A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934429" y="2629576"/>
            <a:ext cx="914400" cy="914400"/>
          </a:xfrm>
          <a:prstGeom prst="rect">
            <a:avLst/>
          </a:prstGeom>
        </p:spPr>
      </p:pic>
      <p:sp>
        <p:nvSpPr>
          <p:cNvPr id="8" name="TextBox 7">
            <a:extLst>
              <a:ext uri="{FF2B5EF4-FFF2-40B4-BE49-F238E27FC236}">
                <a16:creationId xmlns:a16="http://schemas.microsoft.com/office/drawing/2014/main" id="{DBF5F3BA-8FD8-4227-8E11-44F705C1AA65}"/>
              </a:ext>
            </a:extLst>
          </p:cNvPr>
          <p:cNvSpPr txBox="1"/>
          <p:nvPr/>
        </p:nvSpPr>
        <p:spPr>
          <a:xfrm>
            <a:off x="1823040" y="3527062"/>
            <a:ext cx="1467134" cy="923330"/>
          </a:xfrm>
          <a:prstGeom prst="rect">
            <a:avLst/>
          </a:prstGeom>
          <a:noFill/>
        </p:spPr>
        <p:txBody>
          <a:bodyPr wrap="square" rtlCol="0" anchor="ctr">
            <a:spAutoFit/>
          </a:bodyPr>
          <a:lstStyle/>
          <a:p>
            <a:pPr algn="ctr"/>
            <a:r>
              <a:rPr lang="en-CA" dirty="0"/>
              <a:t>Providing market feedback</a:t>
            </a:r>
            <a:endParaRPr lang="en-US" dirty="0"/>
          </a:p>
        </p:txBody>
      </p:sp>
      <p:sp>
        <p:nvSpPr>
          <p:cNvPr id="9" name="TextBox 8">
            <a:extLst>
              <a:ext uri="{FF2B5EF4-FFF2-40B4-BE49-F238E27FC236}">
                <a16:creationId xmlns:a16="http://schemas.microsoft.com/office/drawing/2014/main" id="{DBB97523-02C5-449A-8D3A-B57B23388FE5}"/>
              </a:ext>
            </a:extLst>
          </p:cNvPr>
          <p:cNvSpPr txBox="1"/>
          <p:nvPr/>
        </p:nvSpPr>
        <p:spPr>
          <a:xfrm>
            <a:off x="3740551" y="3514736"/>
            <a:ext cx="1467135" cy="1200329"/>
          </a:xfrm>
          <a:prstGeom prst="rect">
            <a:avLst/>
          </a:prstGeom>
          <a:noFill/>
        </p:spPr>
        <p:txBody>
          <a:bodyPr wrap="square" rtlCol="0" anchor="ctr">
            <a:spAutoFit/>
          </a:bodyPr>
          <a:lstStyle/>
          <a:p>
            <a:pPr algn="ctr"/>
            <a:r>
              <a:rPr lang="en-CA" dirty="0"/>
              <a:t>Assisting with complex trades</a:t>
            </a:r>
            <a:endParaRPr lang="en-US" dirty="0"/>
          </a:p>
        </p:txBody>
      </p:sp>
      <p:sp>
        <p:nvSpPr>
          <p:cNvPr id="10" name="TextBox 9">
            <a:extLst>
              <a:ext uri="{FF2B5EF4-FFF2-40B4-BE49-F238E27FC236}">
                <a16:creationId xmlns:a16="http://schemas.microsoft.com/office/drawing/2014/main" id="{0858AAC3-F9B3-4282-B9A4-1521494A37FE}"/>
              </a:ext>
            </a:extLst>
          </p:cNvPr>
          <p:cNvSpPr txBox="1"/>
          <p:nvPr/>
        </p:nvSpPr>
        <p:spPr>
          <a:xfrm>
            <a:off x="5658062" y="3531923"/>
            <a:ext cx="1467135" cy="923330"/>
          </a:xfrm>
          <a:prstGeom prst="rect">
            <a:avLst/>
          </a:prstGeom>
          <a:noFill/>
        </p:spPr>
        <p:txBody>
          <a:bodyPr wrap="square" rtlCol="0" anchor="ctr">
            <a:spAutoFit/>
          </a:bodyPr>
          <a:lstStyle/>
          <a:p>
            <a:pPr algn="ctr"/>
            <a:r>
              <a:rPr lang="en-CA" dirty="0"/>
              <a:t>Facilitating custom baskets</a:t>
            </a:r>
            <a:endParaRPr lang="en-US" dirty="0"/>
          </a:p>
        </p:txBody>
      </p:sp>
    </p:spTree>
    <p:extLst>
      <p:ext uri="{BB962C8B-B14F-4D97-AF65-F5344CB8AC3E}">
        <p14:creationId xmlns:p14="http://schemas.microsoft.com/office/powerpoint/2010/main" val="1917711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7DBB04-C07D-4195-99EF-22A23AF00C4B}"/>
              </a:ext>
            </a:extLst>
          </p:cNvPr>
          <p:cNvSpPr>
            <a:spLocks noGrp="1"/>
          </p:cNvSpPr>
          <p:nvPr>
            <p:ph type="ctrTitle"/>
          </p:nvPr>
        </p:nvSpPr>
        <p:spPr/>
        <p:txBody>
          <a:bodyPr/>
          <a:lstStyle/>
          <a:p>
            <a:r>
              <a:rPr lang="en-CA" dirty="0"/>
              <a:t>economic indicators that inform our outlook for inflation linked bonds</a:t>
            </a:r>
            <a:endParaRPr lang="en-US" dirty="0"/>
          </a:p>
        </p:txBody>
      </p:sp>
    </p:spTree>
    <p:extLst>
      <p:ext uri="{BB962C8B-B14F-4D97-AF65-F5344CB8AC3E}">
        <p14:creationId xmlns:p14="http://schemas.microsoft.com/office/powerpoint/2010/main" val="2315031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FC288-A4EE-48CD-BF46-0C16D683FD29}"/>
              </a:ext>
            </a:extLst>
          </p:cNvPr>
          <p:cNvSpPr>
            <a:spLocks noGrp="1"/>
          </p:cNvSpPr>
          <p:nvPr>
            <p:ph type="title"/>
          </p:nvPr>
        </p:nvSpPr>
        <p:spPr>
          <a:xfrm>
            <a:off x="450850" y="379694"/>
            <a:ext cx="8242300" cy="566198"/>
          </a:xfrm>
        </p:spPr>
        <p:txBody>
          <a:bodyPr/>
          <a:lstStyle/>
          <a:p>
            <a:r>
              <a:rPr lang="en-CA" dirty="0"/>
              <a:t>Providing Market Feedback</a:t>
            </a:r>
            <a:endParaRPr lang="en-US" dirty="0"/>
          </a:p>
        </p:txBody>
      </p:sp>
      <p:sp>
        <p:nvSpPr>
          <p:cNvPr id="4" name="Slide Number Placeholder 3">
            <a:extLst>
              <a:ext uri="{FF2B5EF4-FFF2-40B4-BE49-F238E27FC236}">
                <a16:creationId xmlns:a16="http://schemas.microsoft.com/office/drawing/2014/main" id="{6BB2AF1F-95E6-4E98-896A-D0AD3C4156B9}"/>
              </a:ext>
            </a:extLst>
          </p:cNvPr>
          <p:cNvSpPr>
            <a:spLocks noGrp="1"/>
          </p:cNvSpPr>
          <p:nvPr>
            <p:ph type="sldNum" sz="quarter" idx="12"/>
          </p:nvPr>
        </p:nvSpPr>
        <p:spPr/>
        <p:txBody>
          <a:bodyPr/>
          <a:lstStyle/>
          <a:p>
            <a:fld id="{53027926-7F7B-F84C-859C-F0AFDDE52C90}" type="slidenum">
              <a:rPr lang="en-US" smtClean="0"/>
              <a:t>20</a:t>
            </a:fld>
            <a:endParaRPr lang="en-US" dirty="0"/>
          </a:p>
        </p:txBody>
      </p:sp>
      <p:grpSp>
        <p:nvGrpSpPr>
          <p:cNvPr id="5" name="Group 4">
            <a:extLst>
              <a:ext uri="{FF2B5EF4-FFF2-40B4-BE49-F238E27FC236}">
                <a16:creationId xmlns:a16="http://schemas.microsoft.com/office/drawing/2014/main" id="{6DD0122D-62DB-4FD9-B8F8-226491C27E75}"/>
              </a:ext>
            </a:extLst>
          </p:cNvPr>
          <p:cNvGrpSpPr/>
          <p:nvPr/>
        </p:nvGrpSpPr>
        <p:grpSpPr>
          <a:xfrm>
            <a:off x="2708402" y="3438769"/>
            <a:ext cx="4090983" cy="1325037"/>
            <a:chOff x="3281937" y="2662170"/>
            <a:chExt cx="5302157" cy="1791357"/>
          </a:xfrm>
        </p:grpSpPr>
        <p:pic>
          <p:nvPicPr>
            <p:cNvPr id="6" name="Graphic 5" descr="Research">
              <a:extLst>
                <a:ext uri="{FF2B5EF4-FFF2-40B4-BE49-F238E27FC236}">
                  <a16:creationId xmlns:a16="http://schemas.microsoft.com/office/drawing/2014/main" id="{7DD9E7B6-5787-43BC-8252-A4A09266143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58304" y="2667576"/>
              <a:ext cx="914400" cy="914400"/>
            </a:xfrm>
            <a:prstGeom prst="rect">
              <a:avLst/>
            </a:prstGeom>
          </p:spPr>
        </p:pic>
        <p:pic>
          <p:nvPicPr>
            <p:cNvPr id="7" name="Graphic 6" descr="Open hand">
              <a:extLst>
                <a:ext uri="{FF2B5EF4-FFF2-40B4-BE49-F238E27FC236}">
                  <a16:creationId xmlns:a16="http://schemas.microsoft.com/office/drawing/2014/main" id="{CE17923C-930F-404E-9A3D-A85ED1F8469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75815" y="2677927"/>
              <a:ext cx="914400" cy="914400"/>
            </a:xfrm>
            <a:prstGeom prst="rect">
              <a:avLst/>
            </a:prstGeom>
          </p:spPr>
        </p:pic>
        <p:pic>
          <p:nvPicPr>
            <p:cNvPr id="8" name="Graphic 7" descr="Shopping basket">
              <a:extLst>
                <a:ext uri="{FF2B5EF4-FFF2-40B4-BE49-F238E27FC236}">
                  <a16:creationId xmlns:a16="http://schemas.microsoft.com/office/drawing/2014/main" id="{AD2A4E8D-C0B8-4253-A23B-F2FAF02A7C0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393326" y="2662170"/>
              <a:ext cx="914400" cy="914400"/>
            </a:xfrm>
            <a:prstGeom prst="rect">
              <a:avLst/>
            </a:prstGeom>
          </p:spPr>
        </p:pic>
        <p:sp>
          <p:nvSpPr>
            <p:cNvPr id="9" name="TextBox 8">
              <a:extLst>
                <a:ext uri="{FF2B5EF4-FFF2-40B4-BE49-F238E27FC236}">
                  <a16:creationId xmlns:a16="http://schemas.microsoft.com/office/drawing/2014/main" id="{E9D34F97-A60D-4EAE-9E13-6F4827ABF5E4}"/>
                </a:ext>
              </a:extLst>
            </p:cNvPr>
            <p:cNvSpPr txBox="1"/>
            <p:nvPr/>
          </p:nvSpPr>
          <p:spPr>
            <a:xfrm>
              <a:off x="3281937" y="3371703"/>
              <a:ext cx="1467133" cy="938466"/>
            </a:xfrm>
            <a:prstGeom prst="rect">
              <a:avLst/>
            </a:prstGeom>
            <a:noFill/>
          </p:spPr>
          <p:txBody>
            <a:bodyPr wrap="square" rtlCol="0" anchor="ctr">
              <a:spAutoFit/>
            </a:bodyPr>
            <a:lstStyle/>
            <a:p>
              <a:pPr algn="ctr"/>
              <a:r>
                <a:rPr lang="en-CA" sz="1100" dirty="0"/>
                <a:t>Providing market feedback</a:t>
              </a:r>
              <a:endParaRPr lang="en-US" sz="1100" dirty="0"/>
            </a:p>
          </p:txBody>
        </p:sp>
        <p:sp>
          <p:nvSpPr>
            <p:cNvPr id="10" name="TextBox 9">
              <a:extLst>
                <a:ext uri="{FF2B5EF4-FFF2-40B4-BE49-F238E27FC236}">
                  <a16:creationId xmlns:a16="http://schemas.microsoft.com/office/drawing/2014/main" id="{7C81BFDD-6D75-4A3A-8A73-B0E0F562A51C}"/>
                </a:ext>
              </a:extLst>
            </p:cNvPr>
            <p:cNvSpPr txBox="1"/>
            <p:nvPr/>
          </p:nvSpPr>
          <p:spPr>
            <a:xfrm>
              <a:off x="5199447" y="3246928"/>
              <a:ext cx="1467133" cy="1206599"/>
            </a:xfrm>
            <a:prstGeom prst="rect">
              <a:avLst/>
            </a:prstGeom>
            <a:noFill/>
          </p:spPr>
          <p:txBody>
            <a:bodyPr wrap="square" rtlCol="0" anchor="ctr">
              <a:spAutoFit/>
            </a:bodyPr>
            <a:lstStyle/>
            <a:p>
              <a:pPr algn="ctr"/>
              <a:r>
                <a:rPr lang="en-CA" sz="1100" dirty="0"/>
                <a:t>Assisting with complex trades</a:t>
              </a:r>
              <a:endParaRPr lang="en-US" sz="1100" dirty="0"/>
            </a:p>
          </p:txBody>
        </p:sp>
        <p:sp>
          <p:nvSpPr>
            <p:cNvPr id="11" name="TextBox 10">
              <a:extLst>
                <a:ext uri="{FF2B5EF4-FFF2-40B4-BE49-F238E27FC236}">
                  <a16:creationId xmlns:a16="http://schemas.microsoft.com/office/drawing/2014/main" id="{3BBFBB45-4592-49A7-A0B6-0F16A8B9C965}"/>
                </a:ext>
              </a:extLst>
            </p:cNvPr>
            <p:cNvSpPr txBox="1"/>
            <p:nvPr/>
          </p:nvSpPr>
          <p:spPr>
            <a:xfrm>
              <a:off x="7116961" y="3376564"/>
              <a:ext cx="1467133" cy="938466"/>
            </a:xfrm>
            <a:prstGeom prst="rect">
              <a:avLst/>
            </a:prstGeom>
            <a:noFill/>
          </p:spPr>
          <p:txBody>
            <a:bodyPr wrap="square" rtlCol="0" anchor="ctr">
              <a:spAutoFit/>
            </a:bodyPr>
            <a:lstStyle/>
            <a:p>
              <a:pPr algn="ctr"/>
              <a:r>
                <a:rPr lang="en-CA" sz="1100" dirty="0"/>
                <a:t>Facilitating custom baskets</a:t>
              </a:r>
              <a:endParaRPr lang="en-US" sz="1100" dirty="0"/>
            </a:p>
          </p:txBody>
        </p:sp>
      </p:grpSp>
      <p:sp>
        <p:nvSpPr>
          <p:cNvPr id="17" name="Content Placeholder 2">
            <a:extLst>
              <a:ext uri="{FF2B5EF4-FFF2-40B4-BE49-F238E27FC236}">
                <a16:creationId xmlns:a16="http://schemas.microsoft.com/office/drawing/2014/main" id="{E0B4186B-111B-4268-8A92-63020C14100A}"/>
              </a:ext>
            </a:extLst>
          </p:cNvPr>
          <p:cNvSpPr txBox="1">
            <a:spLocks noGrp="1"/>
          </p:cNvSpPr>
          <p:nvPr>
            <p:ph idx="1"/>
          </p:nvPr>
        </p:nvSpPr>
        <p:spPr>
          <a:xfrm>
            <a:off x="450850" y="926503"/>
            <a:ext cx="8242300" cy="2284764"/>
          </a:xfrm>
          <a:prstGeom prst="rect">
            <a:avLst/>
          </a:prstGeom>
        </p:spPr>
        <p:txBody>
          <a:bodyPr vert="horz" lIns="0" tIns="45720" rIns="91440" bIns="45720" rtlCol="0">
            <a:noAutofit/>
          </a:bodyPr>
          <a:lstStyle>
            <a:lvl1pPr marL="87313" indent="-87313" algn="l" defTabSz="457200" rtl="0" eaLnBrk="1" latinLnBrk="0" hangingPunct="1">
              <a:spcBef>
                <a:spcPts val="800"/>
              </a:spcBef>
              <a:buClr>
                <a:srgbClr val="6BB2E2"/>
              </a:buClr>
              <a:buFont typeface="Arial" charset="0"/>
              <a:buChar char="•"/>
              <a:defRPr sz="2000" kern="1200">
                <a:solidFill>
                  <a:schemeClr val="tx1"/>
                </a:solidFill>
                <a:latin typeface="Arial"/>
                <a:ea typeface="+mn-ea"/>
                <a:cs typeface="Arial"/>
              </a:defRPr>
            </a:lvl1pPr>
            <a:lvl2pPr marL="268288" indent="-87313" algn="l" defTabSz="457200" rtl="0" eaLnBrk="1" latinLnBrk="0" hangingPunct="1">
              <a:spcBef>
                <a:spcPts val="800"/>
              </a:spcBef>
              <a:buClr>
                <a:srgbClr val="EA7422"/>
              </a:buClr>
              <a:buFont typeface="Arial"/>
              <a:buChar char="•"/>
              <a:defRPr sz="1800" kern="1200">
                <a:solidFill>
                  <a:schemeClr val="tx1"/>
                </a:solidFill>
                <a:latin typeface="Arial"/>
                <a:ea typeface="+mn-ea"/>
                <a:cs typeface="Arial"/>
              </a:defRPr>
            </a:lvl2pPr>
            <a:lvl3pPr marL="360363" indent="-92075" algn="l" defTabSz="457200" rtl="0" eaLnBrk="1" latinLnBrk="0" hangingPunct="1">
              <a:spcBef>
                <a:spcPts val="800"/>
              </a:spcBef>
              <a:buClr>
                <a:srgbClr val="EA7422"/>
              </a:buClr>
              <a:buFont typeface="Arial"/>
              <a:buChar char="•"/>
              <a:defRPr sz="1600" kern="1200">
                <a:solidFill>
                  <a:schemeClr val="tx1"/>
                </a:solidFill>
                <a:latin typeface="Arial"/>
                <a:ea typeface="+mn-ea"/>
                <a:cs typeface="Arial"/>
              </a:defRPr>
            </a:lvl3pPr>
            <a:lvl4pPr marL="447675" indent="-87313" algn="l" defTabSz="457200" rtl="0" eaLnBrk="1" latinLnBrk="0" hangingPunct="1">
              <a:spcBef>
                <a:spcPts val="800"/>
              </a:spcBef>
              <a:buClr>
                <a:srgbClr val="EA7422"/>
              </a:buClr>
              <a:buFont typeface="Arial"/>
              <a:buChar char="•"/>
              <a:defRPr sz="1400" kern="1200">
                <a:solidFill>
                  <a:schemeClr val="tx1"/>
                </a:solidFill>
                <a:latin typeface="Arial"/>
                <a:ea typeface="+mn-ea"/>
                <a:cs typeface="Arial"/>
              </a:defRPr>
            </a:lvl4pPr>
            <a:lvl5pPr marL="539750" indent="-92075" algn="l" defTabSz="457200" rtl="0" eaLnBrk="1" latinLnBrk="0" hangingPunct="1">
              <a:spcBef>
                <a:spcPts val="800"/>
              </a:spcBef>
              <a:buClr>
                <a:srgbClr val="EA7422"/>
              </a:buClr>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CA" sz="1400" b="1" dirty="0"/>
              <a:t>Market volatility:</a:t>
            </a:r>
            <a:r>
              <a:rPr lang="en-CA" sz="1400" dirty="0"/>
              <a:t> In times of market volatility there is a widening in ETF bid/ask spreads. Premiums or discounts of the ETF’s market price relative to NAV may also occur. Seeking trading assistance and using limit orders may be advisable.</a:t>
            </a:r>
          </a:p>
          <a:p>
            <a:pPr marL="0" indent="0">
              <a:buNone/>
            </a:pPr>
            <a:r>
              <a:rPr lang="en-CA" sz="1400" b="1" dirty="0"/>
              <a:t>Market open/close times: </a:t>
            </a:r>
            <a:r>
              <a:rPr lang="en-CA" sz="1400" dirty="0"/>
              <a:t>International markets may be closed when North America is open for trading. When those markets are closed information continues to flow that may affect the security prices which contribute to the ETF price. It is the responsibility of the market makers to make adjustments to the ETF price during North American trading hours to reflect the new information.</a:t>
            </a:r>
          </a:p>
          <a:p>
            <a:pPr marL="0" indent="0">
              <a:buNone/>
            </a:pPr>
            <a:r>
              <a:rPr lang="en-CA" sz="1400" b="1" dirty="0"/>
              <a:t>Trade size:</a:t>
            </a:r>
            <a:r>
              <a:rPr lang="en-US" sz="1400" b="1" dirty="0"/>
              <a:t> </a:t>
            </a:r>
            <a:r>
              <a:rPr lang="en-CA" sz="1400" dirty="0"/>
              <a:t>When looking to place large trades of an ETF, it may be best to contact the brokerage platform or Mackenzie for assistance.</a:t>
            </a:r>
          </a:p>
        </p:txBody>
      </p:sp>
    </p:spTree>
    <p:extLst>
      <p:ext uri="{BB962C8B-B14F-4D97-AF65-F5344CB8AC3E}">
        <p14:creationId xmlns:p14="http://schemas.microsoft.com/office/powerpoint/2010/main" val="2269889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1F1D06D-31C7-4404-8CDB-B3C5BF6DEA64}"/>
              </a:ext>
            </a:extLst>
          </p:cNvPr>
          <p:cNvPicPr>
            <a:picLocks noChangeAspect="1"/>
          </p:cNvPicPr>
          <p:nvPr/>
        </p:nvPicPr>
        <p:blipFill>
          <a:blip r:embed="rId3"/>
          <a:stretch>
            <a:fillRect/>
          </a:stretch>
        </p:blipFill>
        <p:spPr>
          <a:xfrm>
            <a:off x="493533" y="1105438"/>
            <a:ext cx="4862269" cy="3488764"/>
          </a:xfrm>
          <a:prstGeom prst="rect">
            <a:avLst/>
          </a:prstGeom>
        </p:spPr>
      </p:pic>
      <p:sp>
        <p:nvSpPr>
          <p:cNvPr id="16" name="Oval 15">
            <a:extLst>
              <a:ext uri="{FF2B5EF4-FFF2-40B4-BE49-F238E27FC236}">
                <a16:creationId xmlns:a16="http://schemas.microsoft.com/office/drawing/2014/main" id="{82CFF56A-206B-49ED-A840-AB0030F0C384}"/>
              </a:ext>
            </a:extLst>
          </p:cNvPr>
          <p:cNvSpPr/>
          <p:nvPr/>
        </p:nvSpPr>
        <p:spPr>
          <a:xfrm>
            <a:off x="367899" y="3494790"/>
            <a:ext cx="2556768" cy="371816"/>
          </a:xfrm>
          <a:prstGeom prst="ellipse">
            <a:avLst/>
          </a:prstGeom>
          <a:noFill/>
          <a:ln w="2857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9AFC288-A4EE-48CD-BF46-0C16D683FD29}"/>
              </a:ext>
            </a:extLst>
          </p:cNvPr>
          <p:cNvSpPr>
            <a:spLocks noGrp="1"/>
          </p:cNvSpPr>
          <p:nvPr>
            <p:ph type="title"/>
          </p:nvPr>
        </p:nvSpPr>
        <p:spPr/>
        <p:txBody>
          <a:bodyPr/>
          <a:lstStyle/>
          <a:p>
            <a:r>
              <a:rPr lang="en-CA" dirty="0"/>
              <a:t>Trading &amp; Liquidity: Large AUM ≠ Better pricing</a:t>
            </a:r>
            <a:endParaRPr lang="en-US" dirty="0"/>
          </a:p>
        </p:txBody>
      </p:sp>
      <p:sp>
        <p:nvSpPr>
          <p:cNvPr id="4" name="Slide Number Placeholder 3">
            <a:extLst>
              <a:ext uri="{FF2B5EF4-FFF2-40B4-BE49-F238E27FC236}">
                <a16:creationId xmlns:a16="http://schemas.microsoft.com/office/drawing/2014/main" id="{6BB2AF1F-95E6-4E98-896A-D0AD3C4156B9}"/>
              </a:ext>
            </a:extLst>
          </p:cNvPr>
          <p:cNvSpPr>
            <a:spLocks noGrp="1"/>
          </p:cNvSpPr>
          <p:nvPr>
            <p:ph type="sldNum" sz="quarter" idx="12"/>
          </p:nvPr>
        </p:nvSpPr>
        <p:spPr/>
        <p:txBody>
          <a:bodyPr/>
          <a:lstStyle/>
          <a:p>
            <a:fld id="{53027926-7F7B-F84C-859C-F0AFDDE52C90}" type="slidenum">
              <a:rPr lang="en-US" smtClean="0"/>
              <a:t>21</a:t>
            </a:fld>
            <a:endParaRPr lang="en-US" dirty="0"/>
          </a:p>
        </p:txBody>
      </p:sp>
      <p:grpSp>
        <p:nvGrpSpPr>
          <p:cNvPr id="5" name="Group 4">
            <a:extLst>
              <a:ext uri="{FF2B5EF4-FFF2-40B4-BE49-F238E27FC236}">
                <a16:creationId xmlns:a16="http://schemas.microsoft.com/office/drawing/2014/main" id="{6DD0122D-62DB-4FD9-B8F8-226491C27E75}"/>
              </a:ext>
            </a:extLst>
          </p:cNvPr>
          <p:cNvGrpSpPr/>
          <p:nvPr/>
        </p:nvGrpSpPr>
        <p:grpSpPr>
          <a:xfrm>
            <a:off x="5561018" y="3632886"/>
            <a:ext cx="3143245" cy="1044940"/>
            <a:chOff x="3281937" y="2662170"/>
            <a:chExt cx="5302157" cy="1791357"/>
          </a:xfrm>
        </p:grpSpPr>
        <p:pic>
          <p:nvPicPr>
            <p:cNvPr id="6" name="Graphic 5" descr="Research">
              <a:extLst>
                <a:ext uri="{FF2B5EF4-FFF2-40B4-BE49-F238E27FC236}">
                  <a16:creationId xmlns:a16="http://schemas.microsoft.com/office/drawing/2014/main" id="{7DD9E7B6-5787-43BC-8252-A4A09266143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558304" y="2667576"/>
              <a:ext cx="914400" cy="914400"/>
            </a:xfrm>
            <a:prstGeom prst="rect">
              <a:avLst/>
            </a:prstGeom>
          </p:spPr>
        </p:pic>
        <p:pic>
          <p:nvPicPr>
            <p:cNvPr id="7" name="Graphic 6" descr="Open hand">
              <a:extLst>
                <a:ext uri="{FF2B5EF4-FFF2-40B4-BE49-F238E27FC236}">
                  <a16:creationId xmlns:a16="http://schemas.microsoft.com/office/drawing/2014/main" id="{CE17923C-930F-404E-9A3D-A85ED1F8469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475815" y="2677927"/>
              <a:ext cx="914400" cy="914400"/>
            </a:xfrm>
            <a:prstGeom prst="rect">
              <a:avLst/>
            </a:prstGeom>
          </p:spPr>
        </p:pic>
        <p:pic>
          <p:nvPicPr>
            <p:cNvPr id="8" name="Graphic 7" descr="Shopping basket">
              <a:extLst>
                <a:ext uri="{FF2B5EF4-FFF2-40B4-BE49-F238E27FC236}">
                  <a16:creationId xmlns:a16="http://schemas.microsoft.com/office/drawing/2014/main" id="{AD2A4E8D-C0B8-4253-A23B-F2FAF02A7C0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393326" y="2662170"/>
              <a:ext cx="914400" cy="914400"/>
            </a:xfrm>
            <a:prstGeom prst="rect">
              <a:avLst/>
            </a:prstGeom>
          </p:spPr>
        </p:pic>
        <p:sp>
          <p:nvSpPr>
            <p:cNvPr id="9" name="TextBox 8">
              <a:extLst>
                <a:ext uri="{FF2B5EF4-FFF2-40B4-BE49-F238E27FC236}">
                  <a16:creationId xmlns:a16="http://schemas.microsoft.com/office/drawing/2014/main" id="{E9D34F97-A60D-4EAE-9E13-6F4827ABF5E4}"/>
                </a:ext>
              </a:extLst>
            </p:cNvPr>
            <p:cNvSpPr txBox="1"/>
            <p:nvPr/>
          </p:nvSpPr>
          <p:spPr>
            <a:xfrm>
              <a:off x="3281937" y="3371703"/>
              <a:ext cx="1467133" cy="938466"/>
            </a:xfrm>
            <a:prstGeom prst="rect">
              <a:avLst/>
            </a:prstGeom>
            <a:noFill/>
          </p:spPr>
          <p:txBody>
            <a:bodyPr wrap="square" rtlCol="0" anchor="ctr">
              <a:spAutoFit/>
            </a:bodyPr>
            <a:lstStyle/>
            <a:p>
              <a:pPr algn="ctr"/>
              <a:r>
                <a:rPr lang="en-CA" sz="1100" dirty="0"/>
                <a:t>Providing market feedback</a:t>
              </a:r>
              <a:endParaRPr lang="en-US" sz="1100" dirty="0"/>
            </a:p>
          </p:txBody>
        </p:sp>
        <p:sp>
          <p:nvSpPr>
            <p:cNvPr id="10" name="TextBox 9">
              <a:extLst>
                <a:ext uri="{FF2B5EF4-FFF2-40B4-BE49-F238E27FC236}">
                  <a16:creationId xmlns:a16="http://schemas.microsoft.com/office/drawing/2014/main" id="{7C81BFDD-6D75-4A3A-8A73-B0E0F562A51C}"/>
                </a:ext>
              </a:extLst>
            </p:cNvPr>
            <p:cNvSpPr txBox="1"/>
            <p:nvPr/>
          </p:nvSpPr>
          <p:spPr>
            <a:xfrm>
              <a:off x="5199447" y="3246928"/>
              <a:ext cx="1467133" cy="1206599"/>
            </a:xfrm>
            <a:prstGeom prst="rect">
              <a:avLst/>
            </a:prstGeom>
            <a:noFill/>
          </p:spPr>
          <p:txBody>
            <a:bodyPr wrap="square" rtlCol="0" anchor="ctr">
              <a:spAutoFit/>
            </a:bodyPr>
            <a:lstStyle/>
            <a:p>
              <a:pPr algn="ctr"/>
              <a:r>
                <a:rPr lang="en-CA" sz="1100" dirty="0"/>
                <a:t>Assisting with complex trades</a:t>
              </a:r>
              <a:endParaRPr lang="en-US" sz="1100" dirty="0"/>
            </a:p>
          </p:txBody>
        </p:sp>
        <p:sp>
          <p:nvSpPr>
            <p:cNvPr id="11" name="TextBox 10">
              <a:extLst>
                <a:ext uri="{FF2B5EF4-FFF2-40B4-BE49-F238E27FC236}">
                  <a16:creationId xmlns:a16="http://schemas.microsoft.com/office/drawing/2014/main" id="{3BBFBB45-4592-49A7-A0B6-0F16A8B9C965}"/>
                </a:ext>
              </a:extLst>
            </p:cNvPr>
            <p:cNvSpPr txBox="1"/>
            <p:nvPr/>
          </p:nvSpPr>
          <p:spPr>
            <a:xfrm>
              <a:off x="7116961" y="3376564"/>
              <a:ext cx="1467133" cy="938466"/>
            </a:xfrm>
            <a:prstGeom prst="rect">
              <a:avLst/>
            </a:prstGeom>
            <a:noFill/>
          </p:spPr>
          <p:txBody>
            <a:bodyPr wrap="square" rtlCol="0" anchor="ctr">
              <a:spAutoFit/>
            </a:bodyPr>
            <a:lstStyle/>
            <a:p>
              <a:pPr algn="ctr"/>
              <a:r>
                <a:rPr lang="en-CA" sz="1100" dirty="0"/>
                <a:t>Facilitating custom baskets</a:t>
              </a:r>
              <a:endParaRPr lang="en-US" sz="1100" dirty="0"/>
            </a:p>
          </p:txBody>
        </p:sp>
      </p:grpSp>
      <p:sp>
        <p:nvSpPr>
          <p:cNvPr id="15" name="Content Placeholder 2">
            <a:extLst>
              <a:ext uri="{FF2B5EF4-FFF2-40B4-BE49-F238E27FC236}">
                <a16:creationId xmlns:a16="http://schemas.microsoft.com/office/drawing/2014/main" id="{A976244B-5EF5-45E9-BF3F-78E57ECD9808}"/>
              </a:ext>
            </a:extLst>
          </p:cNvPr>
          <p:cNvSpPr txBox="1">
            <a:spLocks/>
          </p:cNvSpPr>
          <p:nvPr/>
        </p:nvSpPr>
        <p:spPr>
          <a:xfrm>
            <a:off x="5561018" y="1091154"/>
            <a:ext cx="3143245" cy="3042686"/>
          </a:xfrm>
          <a:prstGeom prst="rect">
            <a:avLst/>
          </a:prstGeom>
        </p:spPr>
        <p:txBody>
          <a:bodyPr vert="horz" lIns="0" tIns="45720" rIns="91440" bIns="45720" rtlCol="0">
            <a:normAutofit/>
          </a:bodyPr>
          <a:lstStyle>
            <a:lvl1pPr marL="87313" indent="-87313" algn="l" defTabSz="457200" rtl="0" eaLnBrk="1" latinLnBrk="0" hangingPunct="1">
              <a:spcBef>
                <a:spcPts val="800"/>
              </a:spcBef>
              <a:buClr>
                <a:srgbClr val="6BB2E2"/>
              </a:buClr>
              <a:buFont typeface="Arial" charset="0"/>
              <a:buChar char="•"/>
              <a:defRPr sz="2000" kern="1200">
                <a:solidFill>
                  <a:schemeClr val="tx1"/>
                </a:solidFill>
                <a:latin typeface="Arial"/>
                <a:ea typeface="+mn-ea"/>
                <a:cs typeface="Arial"/>
              </a:defRPr>
            </a:lvl1pPr>
            <a:lvl2pPr marL="268288" indent="-87313" algn="l" defTabSz="457200" rtl="0" eaLnBrk="1" latinLnBrk="0" hangingPunct="1">
              <a:spcBef>
                <a:spcPts val="800"/>
              </a:spcBef>
              <a:buClr>
                <a:srgbClr val="EA7422"/>
              </a:buClr>
              <a:buFont typeface="Arial"/>
              <a:buChar char="•"/>
              <a:defRPr sz="1800" kern="1200">
                <a:solidFill>
                  <a:schemeClr val="tx1"/>
                </a:solidFill>
                <a:latin typeface="Arial"/>
                <a:ea typeface="+mn-ea"/>
                <a:cs typeface="Arial"/>
              </a:defRPr>
            </a:lvl2pPr>
            <a:lvl3pPr marL="360363" indent="-92075" algn="l" defTabSz="457200" rtl="0" eaLnBrk="1" latinLnBrk="0" hangingPunct="1">
              <a:spcBef>
                <a:spcPts val="800"/>
              </a:spcBef>
              <a:buClr>
                <a:srgbClr val="EA7422"/>
              </a:buClr>
              <a:buFont typeface="Arial"/>
              <a:buChar char="•"/>
              <a:defRPr sz="1600" kern="1200">
                <a:solidFill>
                  <a:schemeClr val="tx1"/>
                </a:solidFill>
                <a:latin typeface="Arial"/>
                <a:ea typeface="+mn-ea"/>
                <a:cs typeface="Arial"/>
              </a:defRPr>
            </a:lvl3pPr>
            <a:lvl4pPr marL="447675" indent="-87313" algn="l" defTabSz="457200" rtl="0" eaLnBrk="1" latinLnBrk="0" hangingPunct="1">
              <a:spcBef>
                <a:spcPts val="800"/>
              </a:spcBef>
              <a:buClr>
                <a:srgbClr val="EA7422"/>
              </a:buClr>
              <a:buFont typeface="Arial"/>
              <a:buChar char="•"/>
              <a:defRPr sz="1400" kern="1200">
                <a:solidFill>
                  <a:schemeClr val="tx1"/>
                </a:solidFill>
                <a:latin typeface="Arial"/>
                <a:ea typeface="+mn-ea"/>
                <a:cs typeface="Arial"/>
              </a:defRPr>
            </a:lvl4pPr>
            <a:lvl5pPr marL="539750" indent="-92075" algn="l" defTabSz="457200" rtl="0" eaLnBrk="1" latinLnBrk="0" hangingPunct="1">
              <a:spcBef>
                <a:spcPts val="800"/>
              </a:spcBef>
              <a:buClr>
                <a:srgbClr val="EA7422"/>
              </a:buClr>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CA" sz="1400" dirty="0"/>
              <a:t> </a:t>
            </a:r>
            <a:r>
              <a:rPr lang="en-CA" sz="1200" dirty="0"/>
              <a:t>Mackenzie US TIPS Index ETF (CAD-Hedged) (QTIP) AUM at start of trading day: $213 million</a:t>
            </a:r>
          </a:p>
          <a:p>
            <a:r>
              <a:rPr lang="en-CA" sz="1200" dirty="0"/>
              <a:t> Block trade at 15:00:06: $48.3 million (representing 23% of AUM)</a:t>
            </a:r>
          </a:p>
          <a:p>
            <a:r>
              <a:rPr lang="en-CA" sz="1200" dirty="0"/>
              <a:t> No impact to ETF price from pre- to post-trade</a:t>
            </a:r>
          </a:p>
          <a:p>
            <a:r>
              <a:rPr lang="en-CA" sz="1200" dirty="0"/>
              <a:t>A higher NAV (approx. $100) means less shares to be traded to achieve the desired exposure, thereby reducing commission-related costs relative to ETFs with lower NAV.</a:t>
            </a:r>
            <a:endParaRPr lang="en-US" sz="1200" dirty="0"/>
          </a:p>
        </p:txBody>
      </p:sp>
      <p:sp>
        <p:nvSpPr>
          <p:cNvPr id="18" name="Text Placeholder 4">
            <a:extLst>
              <a:ext uri="{FF2B5EF4-FFF2-40B4-BE49-F238E27FC236}">
                <a16:creationId xmlns:a16="http://schemas.microsoft.com/office/drawing/2014/main" id="{6C23C075-B307-4ADC-B953-2578CD217AF0}"/>
              </a:ext>
            </a:extLst>
          </p:cNvPr>
          <p:cNvSpPr txBox="1">
            <a:spLocks/>
          </p:cNvSpPr>
          <p:nvPr/>
        </p:nvSpPr>
        <p:spPr>
          <a:xfrm>
            <a:off x="2330003" y="4585763"/>
            <a:ext cx="7868043" cy="305222"/>
          </a:xfrm>
          <a:prstGeom prst="rect">
            <a:avLst/>
          </a:prstGeom>
        </p:spPr>
        <p:txBody>
          <a:bodyPr>
            <a:normAutofit/>
          </a:bodyPr>
          <a:lstStyle>
            <a:lvl1pPr marL="231775" indent="-231775" algn="l" defTabSz="457200" rtl="0" eaLnBrk="1" latinLnBrk="0" hangingPunct="1">
              <a:spcBef>
                <a:spcPts val="1200"/>
              </a:spcBef>
              <a:buClr>
                <a:srgbClr val="5998C6"/>
              </a:buClr>
              <a:buSzPct val="100000"/>
              <a:buFont typeface="Lucida Grande"/>
              <a:buChar char="▸"/>
              <a:defRPr sz="1800" kern="1200">
                <a:solidFill>
                  <a:schemeClr val="tx1"/>
                </a:solidFill>
                <a:latin typeface="+mn-lt"/>
                <a:ea typeface="+mn-ea"/>
                <a:cs typeface="+mn-cs"/>
              </a:defRPr>
            </a:lvl1pPr>
            <a:lvl2pPr marL="341313" indent="-109538" algn="l" defTabSz="457200" rtl="0" eaLnBrk="1" latinLnBrk="0" hangingPunct="1">
              <a:spcBef>
                <a:spcPts val="600"/>
              </a:spcBef>
              <a:buClr>
                <a:srgbClr val="5998C6"/>
              </a:buClr>
              <a:buSzPct val="85000"/>
              <a:buFont typeface="Arial"/>
              <a:buChar char="•"/>
              <a:defRPr sz="1600" kern="1200">
                <a:solidFill>
                  <a:schemeClr val="tx1"/>
                </a:solidFill>
                <a:latin typeface="+mn-lt"/>
                <a:ea typeface="+mn-ea"/>
                <a:cs typeface="+mn-cs"/>
              </a:defRPr>
            </a:lvl2pPr>
            <a:lvl3pPr marL="341313" indent="-109538" algn="l" defTabSz="457200" rtl="0" eaLnBrk="1" latinLnBrk="0" hangingPunct="1">
              <a:spcBef>
                <a:spcPts val="600"/>
              </a:spcBef>
              <a:buClr>
                <a:srgbClr val="5998C6"/>
              </a:buClr>
              <a:buSzPct val="85000"/>
              <a:buFont typeface="Arial"/>
              <a:buChar char="•"/>
              <a:defRPr sz="1400" kern="1200">
                <a:solidFill>
                  <a:schemeClr val="tx1"/>
                </a:solidFill>
                <a:latin typeface="+mn-lt"/>
                <a:ea typeface="+mn-ea"/>
                <a:cs typeface="+mn-cs"/>
              </a:defRPr>
            </a:lvl3pPr>
            <a:lvl4pPr marL="341313" indent="-109538" algn="l" defTabSz="457200" rtl="0" eaLnBrk="1" latinLnBrk="0" hangingPunct="1">
              <a:spcBef>
                <a:spcPts val="600"/>
              </a:spcBef>
              <a:buClr>
                <a:srgbClr val="5998C6"/>
              </a:buClr>
              <a:buSzPct val="85000"/>
              <a:buFont typeface="Arial"/>
              <a:buChar char="•"/>
              <a:defRPr sz="1200" kern="1200">
                <a:solidFill>
                  <a:schemeClr val="tx1"/>
                </a:solidFill>
                <a:latin typeface="+mn-lt"/>
                <a:ea typeface="+mn-ea"/>
                <a:cs typeface="+mn-cs"/>
              </a:defRPr>
            </a:lvl4pPr>
            <a:lvl5pPr marL="341313" indent="-109538" algn="l" defTabSz="457200" rtl="0" eaLnBrk="1" latinLnBrk="0" hangingPunct="1">
              <a:spcBef>
                <a:spcPts val="600"/>
              </a:spcBef>
              <a:buClr>
                <a:srgbClr val="5998C6"/>
              </a:buClr>
              <a:buSzPct val="85000"/>
              <a:buFont typeface="Arial"/>
              <a:buChar char="•"/>
              <a:defRPr sz="105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CA" sz="600" dirty="0"/>
              <a:t>Source: Bloomberg, Mackenzie Investments</a:t>
            </a:r>
            <a:endParaRPr lang="en-US" sz="600" dirty="0"/>
          </a:p>
        </p:txBody>
      </p:sp>
    </p:spTree>
    <p:extLst>
      <p:ext uri="{BB962C8B-B14F-4D97-AF65-F5344CB8AC3E}">
        <p14:creationId xmlns:p14="http://schemas.microsoft.com/office/powerpoint/2010/main" val="629916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FC288-A4EE-48CD-BF46-0C16D683FD29}"/>
              </a:ext>
            </a:extLst>
          </p:cNvPr>
          <p:cNvSpPr>
            <a:spLocks noGrp="1"/>
          </p:cNvSpPr>
          <p:nvPr>
            <p:ph type="title"/>
          </p:nvPr>
        </p:nvSpPr>
        <p:spPr/>
        <p:txBody>
          <a:bodyPr/>
          <a:lstStyle/>
          <a:p>
            <a:r>
              <a:rPr lang="en-CA" dirty="0"/>
              <a:t>Custom basket process</a:t>
            </a:r>
            <a:endParaRPr lang="en-US" dirty="0"/>
          </a:p>
        </p:txBody>
      </p:sp>
      <p:sp>
        <p:nvSpPr>
          <p:cNvPr id="4" name="Slide Number Placeholder 3">
            <a:extLst>
              <a:ext uri="{FF2B5EF4-FFF2-40B4-BE49-F238E27FC236}">
                <a16:creationId xmlns:a16="http://schemas.microsoft.com/office/drawing/2014/main" id="{6BB2AF1F-95E6-4E98-896A-D0AD3C4156B9}"/>
              </a:ext>
            </a:extLst>
          </p:cNvPr>
          <p:cNvSpPr>
            <a:spLocks noGrp="1"/>
          </p:cNvSpPr>
          <p:nvPr>
            <p:ph type="sldNum" sz="quarter" idx="12"/>
          </p:nvPr>
        </p:nvSpPr>
        <p:spPr/>
        <p:txBody>
          <a:bodyPr/>
          <a:lstStyle/>
          <a:p>
            <a:fld id="{53027926-7F7B-F84C-859C-F0AFDDE52C90}" type="slidenum">
              <a:rPr lang="en-US" smtClean="0"/>
              <a:t>22</a:t>
            </a:fld>
            <a:endParaRPr lang="en-US" dirty="0"/>
          </a:p>
        </p:txBody>
      </p:sp>
      <p:grpSp>
        <p:nvGrpSpPr>
          <p:cNvPr id="5" name="Group 4">
            <a:extLst>
              <a:ext uri="{FF2B5EF4-FFF2-40B4-BE49-F238E27FC236}">
                <a16:creationId xmlns:a16="http://schemas.microsoft.com/office/drawing/2014/main" id="{6DD0122D-62DB-4FD9-B8F8-226491C27E75}"/>
              </a:ext>
            </a:extLst>
          </p:cNvPr>
          <p:cNvGrpSpPr/>
          <p:nvPr/>
        </p:nvGrpSpPr>
        <p:grpSpPr>
          <a:xfrm>
            <a:off x="5561018" y="3632886"/>
            <a:ext cx="3143245" cy="1044940"/>
            <a:chOff x="3281937" y="2662170"/>
            <a:chExt cx="5302157" cy="1791357"/>
          </a:xfrm>
        </p:grpSpPr>
        <p:pic>
          <p:nvPicPr>
            <p:cNvPr id="6" name="Graphic 5" descr="Research">
              <a:extLst>
                <a:ext uri="{FF2B5EF4-FFF2-40B4-BE49-F238E27FC236}">
                  <a16:creationId xmlns:a16="http://schemas.microsoft.com/office/drawing/2014/main" id="{7DD9E7B6-5787-43BC-8252-A4A09266143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58304" y="2667576"/>
              <a:ext cx="914400" cy="914400"/>
            </a:xfrm>
            <a:prstGeom prst="rect">
              <a:avLst/>
            </a:prstGeom>
          </p:spPr>
        </p:pic>
        <p:pic>
          <p:nvPicPr>
            <p:cNvPr id="7" name="Graphic 6" descr="Open hand">
              <a:extLst>
                <a:ext uri="{FF2B5EF4-FFF2-40B4-BE49-F238E27FC236}">
                  <a16:creationId xmlns:a16="http://schemas.microsoft.com/office/drawing/2014/main" id="{CE17923C-930F-404E-9A3D-A85ED1F8469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75815" y="2677927"/>
              <a:ext cx="914400" cy="914400"/>
            </a:xfrm>
            <a:prstGeom prst="rect">
              <a:avLst/>
            </a:prstGeom>
          </p:spPr>
        </p:pic>
        <p:pic>
          <p:nvPicPr>
            <p:cNvPr id="8" name="Graphic 7" descr="Shopping basket">
              <a:extLst>
                <a:ext uri="{FF2B5EF4-FFF2-40B4-BE49-F238E27FC236}">
                  <a16:creationId xmlns:a16="http://schemas.microsoft.com/office/drawing/2014/main" id="{AD2A4E8D-C0B8-4253-A23B-F2FAF02A7C0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393326" y="2662170"/>
              <a:ext cx="914400" cy="914400"/>
            </a:xfrm>
            <a:prstGeom prst="rect">
              <a:avLst/>
            </a:prstGeom>
          </p:spPr>
        </p:pic>
        <p:sp>
          <p:nvSpPr>
            <p:cNvPr id="9" name="TextBox 8">
              <a:extLst>
                <a:ext uri="{FF2B5EF4-FFF2-40B4-BE49-F238E27FC236}">
                  <a16:creationId xmlns:a16="http://schemas.microsoft.com/office/drawing/2014/main" id="{E9D34F97-A60D-4EAE-9E13-6F4827ABF5E4}"/>
                </a:ext>
              </a:extLst>
            </p:cNvPr>
            <p:cNvSpPr txBox="1"/>
            <p:nvPr/>
          </p:nvSpPr>
          <p:spPr>
            <a:xfrm>
              <a:off x="3281937" y="3371703"/>
              <a:ext cx="1467133" cy="938466"/>
            </a:xfrm>
            <a:prstGeom prst="rect">
              <a:avLst/>
            </a:prstGeom>
            <a:noFill/>
          </p:spPr>
          <p:txBody>
            <a:bodyPr wrap="square" rtlCol="0" anchor="ctr">
              <a:spAutoFit/>
            </a:bodyPr>
            <a:lstStyle/>
            <a:p>
              <a:pPr algn="ctr"/>
              <a:r>
                <a:rPr lang="en-CA" sz="1100" dirty="0"/>
                <a:t>Providing market feedback</a:t>
              </a:r>
              <a:endParaRPr lang="en-US" sz="1100" dirty="0"/>
            </a:p>
          </p:txBody>
        </p:sp>
        <p:sp>
          <p:nvSpPr>
            <p:cNvPr id="10" name="TextBox 9">
              <a:extLst>
                <a:ext uri="{FF2B5EF4-FFF2-40B4-BE49-F238E27FC236}">
                  <a16:creationId xmlns:a16="http://schemas.microsoft.com/office/drawing/2014/main" id="{7C81BFDD-6D75-4A3A-8A73-B0E0F562A51C}"/>
                </a:ext>
              </a:extLst>
            </p:cNvPr>
            <p:cNvSpPr txBox="1"/>
            <p:nvPr/>
          </p:nvSpPr>
          <p:spPr>
            <a:xfrm>
              <a:off x="5199447" y="3246928"/>
              <a:ext cx="1467133" cy="1206599"/>
            </a:xfrm>
            <a:prstGeom prst="rect">
              <a:avLst/>
            </a:prstGeom>
            <a:noFill/>
          </p:spPr>
          <p:txBody>
            <a:bodyPr wrap="square" rtlCol="0" anchor="ctr">
              <a:spAutoFit/>
            </a:bodyPr>
            <a:lstStyle/>
            <a:p>
              <a:pPr algn="ctr"/>
              <a:r>
                <a:rPr lang="en-CA" sz="1100" dirty="0"/>
                <a:t>Assisting with complex trades</a:t>
              </a:r>
              <a:endParaRPr lang="en-US" sz="1100" dirty="0"/>
            </a:p>
          </p:txBody>
        </p:sp>
        <p:sp>
          <p:nvSpPr>
            <p:cNvPr id="11" name="TextBox 10">
              <a:extLst>
                <a:ext uri="{FF2B5EF4-FFF2-40B4-BE49-F238E27FC236}">
                  <a16:creationId xmlns:a16="http://schemas.microsoft.com/office/drawing/2014/main" id="{3BBFBB45-4592-49A7-A0B6-0F16A8B9C965}"/>
                </a:ext>
              </a:extLst>
            </p:cNvPr>
            <p:cNvSpPr txBox="1"/>
            <p:nvPr/>
          </p:nvSpPr>
          <p:spPr>
            <a:xfrm>
              <a:off x="7116961" y="3376564"/>
              <a:ext cx="1467133" cy="938466"/>
            </a:xfrm>
            <a:prstGeom prst="rect">
              <a:avLst/>
            </a:prstGeom>
            <a:noFill/>
          </p:spPr>
          <p:txBody>
            <a:bodyPr wrap="square" rtlCol="0" anchor="ctr">
              <a:spAutoFit/>
            </a:bodyPr>
            <a:lstStyle/>
            <a:p>
              <a:pPr algn="ctr"/>
              <a:r>
                <a:rPr lang="en-CA" sz="1100" dirty="0"/>
                <a:t>Facilitating custom baskets</a:t>
              </a:r>
              <a:endParaRPr lang="en-US" sz="1100" dirty="0"/>
            </a:p>
          </p:txBody>
        </p:sp>
      </p:grpSp>
      <p:pic>
        <p:nvPicPr>
          <p:cNvPr id="12" name="Picture 11">
            <a:extLst>
              <a:ext uri="{FF2B5EF4-FFF2-40B4-BE49-F238E27FC236}">
                <a16:creationId xmlns:a16="http://schemas.microsoft.com/office/drawing/2014/main" id="{3A8A21BD-B5F2-47FC-A323-3ACF04DB89D8}"/>
              </a:ext>
            </a:extLst>
          </p:cNvPr>
          <p:cNvPicPr>
            <a:picLocks noChangeAspect="1"/>
          </p:cNvPicPr>
          <p:nvPr/>
        </p:nvPicPr>
        <p:blipFill>
          <a:blip r:embed="rId9"/>
          <a:stretch>
            <a:fillRect/>
          </a:stretch>
        </p:blipFill>
        <p:spPr>
          <a:xfrm>
            <a:off x="461964" y="1369388"/>
            <a:ext cx="5282442" cy="2472018"/>
          </a:xfrm>
          <a:prstGeom prst="rect">
            <a:avLst/>
          </a:prstGeom>
        </p:spPr>
      </p:pic>
      <p:sp>
        <p:nvSpPr>
          <p:cNvPr id="13" name="TextBox 12">
            <a:extLst>
              <a:ext uri="{FF2B5EF4-FFF2-40B4-BE49-F238E27FC236}">
                <a16:creationId xmlns:a16="http://schemas.microsoft.com/office/drawing/2014/main" id="{BA6A295B-6C81-4F1B-8AC6-6246AE16E0AD}"/>
              </a:ext>
            </a:extLst>
          </p:cNvPr>
          <p:cNvSpPr txBox="1"/>
          <p:nvPr/>
        </p:nvSpPr>
        <p:spPr>
          <a:xfrm>
            <a:off x="6017138" y="1899396"/>
            <a:ext cx="2773081" cy="1200329"/>
          </a:xfrm>
          <a:prstGeom prst="rect">
            <a:avLst/>
          </a:prstGeom>
          <a:solidFill>
            <a:schemeClr val="bg1">
              <a:lumMod val="75000"/>
            </a:schemeClr>
          </a:solidFill>
        </p:spPr>
        <p:txBody>
          <a:bodyPr wrap="square" rtlCol="0">
            <a:spAutoFit/>
          </a:bodyPr>
          <a:lstStyle/>
          <a:p>
            <a:r>
              <a:rPr lang="en-CA" dirty="0">
                <a:solidFill>
                  <a:schemeClr val="bg1"/>
                </a:solidFill>
              </a:rPr>
              <a:t>Opportunity: </a:t>
            </a:r>
          </a:p>
          <a:p>
            <a:r>
              <a:rPr lang="en-CA" dirty="0">
                <a:solidFill>
                  <a:schemeClr val="bg1"/>
                </a:solidFill>
              </a:rPr>
              <a:t>Transitioning single line bond holdings to Mackenzie ETFs </a:t>
            </a:r>
            <a:endParaRPr lang="en-US" dirty="0">
              <a:solidFill>
                <a:schemeClr val="bg1"/>
              </a:solidFill>
            </a:endParaRPr>
          </a:p>
        </p:txBody>
      </p:sp>
      <p:sp>
        <p:nvSpPr>
          <p:cNvPr id="14" name="Text Placeholder 4">
            <a:extLst>
              <a:ext uri="{FF2B5EF4-FFF2-40B4-BE49-F238E27FC236}">
                <a16:creationId xmlns:a16="http://schemas.microsoft.com/office/drawing/2014/main" id="{2EED9BFC-18B2-433F-97C2-A7D15352B8A9}"/>
              </a:ext>
            </a:extLst>
          </p:cNvPr>
          <p:cNvSpPr txBox="1">
            <a:spLocks/>
          </p:cNvSpPr>
          <p:nvPr/>
        </p:nvSpPr>
        <p:spPr>
          <a:xfrm>
            <a:off x="2330003" y="4585763"/>
            <a:ext cx="7868043" cy="305222"/>
          </a:xfrm>
          <a:prstGeom prst="rect">
            <a:avLst/>
          </a:prstGeom>
        </p:spPr>
        <p:txBody>
          <a:bodyPr>
            <a:normAutofit/>
          </a:bodyPr>
          <a:lstStyle>
            <a:lvl1pPr marL="231775" indent="-231775" algn="l" defTabSz="457200" rtl="0" eaLnBrk="1" latinLnBrk="0" hangingPunct="1">
              <a:spcBef>
                <a:spcPts val="1200"/>
              </a:spcBef>
              <a:buClr>
                <a:srgbClr val="5998C6"/>
              </a:buClr>
              <a:buSzPct val="100000"/>
              <a:buFont typeface="Lucida Grande"/>
              <a:buChar char="▸"/>
              <a:defRPr sz="1800" kern="1200">
                <a:solidFill>
                  <a:schemeClr val="tx1"/>
                </a:solidFill>
                <a:latin typeface="+mn-lt"/>
                <a:ea typeface="+mn-ea"/>
                <a:cs typeface="+mn-cs"/>
              </a:defRPr>
            </a:lvl1pPr>
            <a:lvl2pPr marL="341313" indent="-109538" algn="l" defTabSz="457200" rtl="0" eaLnBrk="1" latinLnBrk="0" hangingPunct="1">
              <a:spcBef>
                <a:spcPts val="600"/>
              </a:spcBef>
              <a:buClr>
                <a:srgbClr val="5998C6"/>
              </a:buClr>
              <a:buSzPct val="85000"/>
              <a:buFont typeface="Arial"/>
              <a:buChar char="•"/>
              <a:defRPr sz="1600" kern="1200">
                <a:solidFill>
                  <a:schemeClr val="tx1"/>
                </a:solidFill>
                <a:latin typeface="+mn-lt"/>
                <a:ea typeface="+mn-ea"/>
                <a:cs typeface="+mn-cs"/>
              </a:defRPr>
            </a:lvl2pPr>
            <a:lvl3pPr marL="341313" indent="-109538" algn="l" defTabSz="457200" rtl="0" eaLnBrk="1" latinLnBrk="0" hangingPunct="1">
              <a:spcBef>
                <a:spcPts val="600"/>
              </a:spcBef>
              <a:buClr>
                <a:srgbClr val="5998C6"/>
              </a:buClr>
              <a:buSzPct val="85000"/>
              <a:buFont typeface="Arial"/>
              <a:buChar char="•"/>
              <a:defRPr sz="1400" kern="1200">
                <a:solidFill>
                  <a:schemeClr val="tx1"/>
                </a:solidFill>
                <a:latin typeface="+mn-lt"/>
                <a:ea typeface="+mn-ea"/>
                <a:cs typeface="+mn-cs"/>
              </a:defRPr>
            </a:lvl3pPr>
            <a:lvl4pPr marL="341313" indent="-109538" algn="l" defTabSz="457200" rtl="0" eaLnBrk="1" latinLnBrk="0" hangingPunct="1">
              <a:spcBef>
                <a:spcPts val="600"/>
              </a:spcBef>
              <a:buClr>
                <a:srgbClr val="5998C6"/>
              </a:buClr>
              <a:buSzPct val="85000"/>
              <a:buFont typeface="Arial"/>
              <a:buChar char="•"/>
              <a:defRPr sz="1200" kern="1200">
                <a:solidFill>
                  <a:schemeClr val="tx1"/>
                </a:solidFill>
                <a:latin typeface="+mn-lt"/>
                <a:ea typeface="+mn-ea"/>
                <a:cs typeface="+mn-cs"/>
              </a:defRPr>
            </a:lvl4pPr>
            <a:lvl5pPr marL="341313" indent="-109538" algn="l" defTabSz="457200" rtl="0" eaLnBrk="1" latinLnBrk="0" hangingPunct="1">
              <a:spcBef>
                <a:spcPts val="600"/>
              </a:spcBef>
              <a:buClr>
                <a:srgbClr val="5998C6"/>
              </a:buClr>
              <a:buSzPct val="85000"/>
              <a:buFont typeface="Arial"/>
              <a:buChar char="•"/>
              <a:defRPr sz="105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CA" sz="600" dirty="0"/>
              <a:t>Source: Mackenzie Investments</a:t>
            </a:r>
            <a:r>
              <a:rPr lang="en-US" sz="600" dirty="0"/>
              <a:t>,</a:t>
            </a:r>
            <a:r>
              <a:rPr lang="zh-CN" altLang="en-US" sz="600" dirty="0"/>
              <a:t> </a:t>
            </a:r>
            <a:r>
              <a:rPr lang="en-US" altLang="zh-CN" sz="600" dirty="0"/>
              <a:t>as</a:t>
            </a:r>
            <a:r>
              <a:rPr lang="zh-CN" altLang="en-US" sz="600" dirty="0"/>
              <a:t> </a:t>
            </a:r>
            <a:r>
              <a:rPr lang="en-US" altLang="zh-CN" sz="600" dirty="0"/>
              <a:t>of</a:t>
            </a:r>
            <a:r>
              <a:rPr lang="zh-CN" altLang="en-US" sz="600" dirty="0"/>
              <a:t> </a:t>
            </a:r>
            <a:r>
              <a:rPr lang="en-US" altLang="zh-CN" sz="600" dirty="0"/>
              <a:t>September</a:t>
            </a:r>
            <a:r>
              <a:rPr lang="zh-CN" altLang="en-US" sz="600" dirty="0"/>
              <a:t> </a:t>
            </a:r>
            <a:r>
              <a:rPr lang="en-US" altLang="zh-CN" sz="600" dirty="0"/>
              <a:t>30,</a:t>
            </a:r>
            <a:r>
              <a:rPr lang="zh-CN" altLang="en-US" sz="600" dirty="0"/>
              <a:t> </a:t>
            </a:r>
            <a:r>
              <a:rPr lang="en-US" altLang="zh-CN" sz="600" dirty="0"/>
              <a:t>2019.</a:t>
            </a:r>
            <a:endParaRPr lang="en-US" sz="600" dirty="0"/>
          </a:p>
        </p:txBody>
      </p:sp>
    </p:spTree>
    <p:extLst>
      <p:ext uri="{BB962C8B-B14F-4D97-AF65-F5344CB8AC3E}">
        <p14:creationId xmlns:p14="http://schemas.microsoft.com/office/powerpoint/2010/main" val="198025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49C1F84-4AF8-7845-98B7-3A0D12419033}" type="slidenum">
              <a:rPr kumimoji="0" lang="en-US" sz="800" b="0" i="0" u="none" strike="noStrike" kern="1200" cap="none" spc="0" normalizeH="0" baseline="0" noProof="0" smtClean="0">
                <a:ln>
                  <a:noFill/>
                </a:ln>
                <a:solidFill>
                  <a:prstClr val="white"/>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23</a:t>
            </a:fld>
            <a:endParaRPr kumimoji="0" lang="en-US" sz="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le 1"/>
          <p:cNvSpPr>
            <a:spLocks noGrp="1"/>
          </p:cNvSpPr>
          <p:nvPr>
            <p:ph type="title" idx="4294967295"/>
          </p:nvPr>
        </p:nvSpPr>
        <p:spPr>
          <a:xfrm>
            <a:off x="450806" y="531813"/>
            <a:ext cx="7040563" cy="481012"/>
          </a:xfrm>
        </p:spPr>
        <p:txBody>
          <a:bodyPr/>
          <a:lstStyle/>
          <a:p>
            <a:r>
              <a:rPr lang="en-US" dirty="0">
                <a:solidFill>
                  <a:schemeClr val="tx1"/>
                </a:solidFill>
              </a:rPr>
              <a:t>Disclaimer</a:t>
            </a:r>
          </a:p>
        </p:txBody>
      </p:sp>
      <p:sp>
        <p:nvSpPr>
          <p:cNvPr id="3" name="Content Placeholder 2"/>
          <p:cNvSpPr>
            <a:spLocks noGrp="1"/>
          </p:cNvSpPr>
          <p:nvPr>
            <p:ph idx="4294967295"/>
          </p:nvPr>
        </p:nvSpPr>
        <p:spPr>
          <a:xfrm>
            <a:off x="457200" y="1047135"/>
            <a:ext cx="8223206" cy="3547090"/>
          </a:xfrm>
        </p:spPr>
        <p:txBody>
          <a:bodyPr/>
          <a:lstStyle/>
          <a:p>
            <a:pPr marL="0" indent="0">
              <a:buNone/>
            </a:pPr>
            <a:r>
              <a:rPr lang="en-US" sz="900" b="1" dirty="0"/>
              <a:t>FOR ADVISOR USE ONLY.</a:t>
            </a:r>
            <a:r>
              <a:rPr lang="en-US" sz="900" dirty="0"/>
              <a:t> </a:t>
            </a:r>
            <a:r>
              <a:rPr lang="en-CA" sz="700" dirty="0"/>
              <a:t>No portion of this communication may be reproduced or distributed to the public as it does not comply with investor sales communication rules. Mackenzie disclaims any responsibility for any advisor sharing this with investors.</a:t>
            </a:r>
          </a:p>
          <a:p>
            <a:pPr marL="0" indent="0">
              <a:buNone/>
            </a:pPr>
            <a:r>
              <a:rPr lang="en-CA" sz="700" dirty="0"/>
              <a:t>Commissions, trailing commissions, management fees, and expenses all may be associated with mutual fund investments. Please read the prospectus before investing. </a:t>
            </a:r>
          </a:p>
          <a:p>
            <a:pPr marL="0" indent="0">
              <a:buNone/>
            </a:pPr>
            <a:r>
              <a:rPr lang="en-CA" sz="700" dirty="0"/>
              <a:t>Index performance does not include the impact of fees, commissions, and expenses that would be payable by investors in the investment products that seek to track an index. </a:t>
            </a:r>
          </a:p>
          <a:p>
            <a:pPr marL="0" indent="0">
              <a:buNone/>
            </a:pPr>
            <a:r>
              <a:rPr lang="en-CA" sz="700" dirty="0"/>
              <a:t>The Mackenzie ETFs are not sponsored, promoted, sold or supported in any other manner by </a:t>
            </a:r>
            <a:r>
              <a:rPr lang="en-CA" sz="700" dirty="0" err="1"/>
              <a:t>Solactive</a:t>
            </a:r>
            <a:r>
              <a:rPr lang="en-CA" sz="700" dirty="0"/>
              <a:t> nor does </a:t>
            </a:r>
            <a:r>
              <a:rPr lang="en-CA" sz="700" dirty="0" err="1"/>
              <a:t>Solactive</a:t>
            </a:r>
            <a:r>
              <a:rPr lang="en-CA" sz="700" dirty="0"/>
              <a:t> offer any express or implicit guarantee or assurance either with regard to the results of using the Indices, trade marks and/or the price of an Index at any time or in any other respect. The </a:t>
            </a:r>
            <a:r>
              <a:rPr lang="en-CA" sz="700" dirty="0" err="1"/>
              <a:t>Solactive</a:t>
            </a:r>
            <a:r>
              <a:rPr lang="en-CA" sz="700" dirty="0"/>
              <a:t> Indices are calculated and published by </a:t>
            </a:r>
            <a:r>
              <a:rPr lang="en-CA" sz="700" dirty="0" err="1"/>
              <a:t>Solactive</a:t>
            </a:r>
            <a:r>
              <a:rPr lang="en-CA" sz="700" dirty="0"/>
              <a:t>. </a:t>
            </a:r>
            <a:r>
              <a:rPr lang="en-CA" sz="700" dirty="0" err="1"/>
              <a:t>Solactive</a:t>
            </a:r>
            <a:r>
              <a:rPr lang="en-CA" sz="700" dirty="0"/>
              <a:t> uses its best efforts to ensure that the Indices are calculated correctly. Irrespective of its obligations towards the Mackenzie ETFs, </a:t>
            </a:r>
            <a:r>
              <a:rPr lang="en-CA" sz="700" dirty="0" err="1"/>
              <a:t>Solactive</a:t>
            </a:r>
            <a:r>
              <a:rPr lang="en-CA" sz="700" dirty="0"/>
              <a:t> has no obligation to point out errors in the Indices to third parties including but not limited to investors and/or financial intermediaries of the Mackenzie ETFs. Neither publication of the </a:t>
            </a:r>
            <a:r>
              <a:rPr lang="en-CA" sz="700" dirty="0" err="1"/>
              <a:t>Solactive</a:t>
            </a:r>
            <a:r>
              <a:rPr lang="en-CA" sz="700" dirty="0"/>
              <a:t> Indices by </a:t>
            </a:r>
            <a:r>
              <a:rPr lang="en-CA" sz="700" dirty="0" err="1"/>
              <a:t>Solactive</a:t>
            </a:r>
            <a:r>
              <a:rPr lang="en-CA" sz="700" dirty="0"/>
              <a:t> nor the licensing of the Indices or related trade mark(s) for the purpose of use in connection with the Mackenzie ETFs constitutes a recommendation by </a:t>
            </a:r>
            <a:r>
              <a:rPr lang="en-CA" sz="700" dirty="0" err="1"/>
              <a:t>Solactive</a:t>
            </a:r>
            <a:r>
              <a:rPr lang="en-CA" sz="700" dirty="0"/>
              <a:t> to invest capital in said Mackenzie ETFs nor does it in any way represent an assurance or opinion of </a:t>
            </a:r>
            <a:r>
              <a:rPr lang="en-CA" sz="700" dirty="0" err="1"/>
              <a:t>Solactive</a:t>
            </a:r>
            <a:r>
              <a:rPr lang="en-CA" sz="700" dirty="0"/>
              <a:t> with regard to any investment in these Mackenzie ETFs.</a:t>
            </a:r>
          </a:p>
          <a:p>
            <a:pPr marL="0" indent="0">
              <a:buNone/>
            </a:pPr>
            <a:r>
              <a:rPr lang="en-CA" sz="700" dirty="0"/>
              <a:t>Mutual funds and ETFs are not guaranteed, their values change frequently and past performance may not be repeated.</a:t>
            </a:r>
          </a:p>
          <a:p>
            <a:pPr marL="0" indent="0">
              <a:buNone/>
            </a:pPr>
            <a:r>
              <a:rPr lang="en-CA" sz="700" dirty="0">
                <a:cs typeface="Arial Narrow"/>
              </a:rPr>
              <a:t>The content of this document (including facts, views, opinions, recommendations, descriptions of or references to, products or securities) is not to be used or construed as investment advice, as an offer to sell or the solicitation of an offer to buy, or an endorsement, recommendation or sponsorship of any entity or security cited. Although we endeavour to ensure its accuracy and completeness, we assume no responsibility for any reliance upon it.</a:t>
            </a:r>
          </a:p>
          <a:p>
            <a:pPr marL="0" indent="0">
              <a:buNone/>
            </a:pPr>
            <a:r>
              <a:rPr lang="en-CA" sz="700" dirty="0">
                <a:cs typeface="Arial Narrow"/>
              </a:rPr>
              <a:t>This should not be construed to be legal or tax advice, as each client’s situation is different. Please consult your own legal and tax advisor.</a:t>
            </a:r>
          </a:p>
          <a:p>
            <a:pPr marL="0" indent="0">
              <a:buNone/>
            </a:pPr>
            <a:r>
              <a:rPr lang="en-CA" sz="700" dirty="0"/>
              <a:t>This document may contain forward-looking information which reflect our or third party current expectations or forecasts of future events. Forward-looking information is inherently subject to, among other things, risks, uncertainties and assumptions that could cause actual results to differ materially from those expressed herein. These risks, uncertainties and assumptions include, without limitation, general economic, political and market factors, interest and foreign exchange rates, the volatility of equity and capital markets, business competition, technological change, changes in government regulations, changes in tax laws, unexpected judicial or regulatory proceedings and catastrophic events. Please consider these and other factors carefully and not place undue reliance on forward-looking information. The forward-looking information contained herein is current only as of [insert date]. There should be no expectation that such information will in all circumstances be updated, supplemented or revised whether as a result of new information, changing circumstances, future events or otherwise.</a:t>
            </a:r>
            <a:endParaRPr lang="en-CA" sz="700" dirty="0">
              <a:cs typeface="Arial Narrow"/>
            </a:endParaRPr>
          </a:p>
        </p:txBody>
      </p:sp>
    </p:spTree>
    <p:extLst>
      <p:ext uri="{BB962C8B-B14F-4D97-AF65-F5344CB8AC3E}">
        <p14:creationId xmlns:p14="http://schemas.microsoft.com/office/powerpoint/2010/main" val="2543849798"/>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074" y="428697"/>
            <a:ext cx="2153845" cy="384175"/>
          </a:xfrm>
        </p:spPr>
        <p:txBody>
          <a:bodyPr/>
          <a:lstStyle/>
          <a:p>
            <a:r>
              <a:rPr lang="en-US" dirty="0"/>
              <a:t>Remaining on Different Growth Paths</a:t>
            </a:r>
          </a:p>
        </p:txBody>
      </p:sp>
      <p:sp>
        <p:nvSpPr>
          <p:cNvPr id="4" name="Slide Number Placeholder 3"/>
          <p:cNvSpPr>
            <a:spLocks noGrp="1"/>
          </p:cNvSpPr>
          <p:nvPr>
            <p:ph type="sldNum" sz="quarter" idx="12"/>
          </p:nvPr>
        </p:nvSpPr>
        <p:spPr/>
        <p:txBody>
          <a:bodyPr/>
          <a:lstStyle/>
          <a:p>
            <a:fld id="{53027926-7F7B-F84C-859C-F0AFDDE52C90}" type="slidenum">
              <a:rPr lang="en-US" smtClean="0"/>
              <a:pPr/>
              <a:t>3</a:t>
            </a:fld>
            <a:endParaRPr lang="en-US" dirty="0"/>
          </a:p>
        </p:txBody>
      </p:sp>
      <p:sp>
        <p:nvSpPr>
          <p:cNvPr id="5" name="Text Placeholder 4"/>
          <p:cNvSpPr>
            <a:spLocks noGrp="1"/>
          </p:cNvSpPr>
          <p:nvPr>
            <p:ph type="body" sz="quarter" idx="13"/>
          </p:nvPr>
        </p:nvSpPr>
        <p:spPr>
          <a:xfrm>
            <a:off x="346074" y="1349366"/>
            <a:ext cx="2237735" cy="2522860"/>
          </a:xfrm>
        </p:spPr>
        <p:txBody>
          <a:bodyPr/>
          <a:lstStyle/>
          <a:p>
            <a:r>
              <a:rPr lang="en-US" sz="1100" dirty="0"/>
              <a:t>US GDP growth is near 2% but the ISM-Manufacturing Index is now below 50 (meaning that manufacturing activity is no longer increasing). Trade concerns are impacting exports and cap-ex. During this expansionary cycle, the ISM-Manu Index has fallen below 50 several times</a:t>
            </a:r>
          </a:p>
          <a:p>
            <a:pPr lvl="1"/>
            <a:r>
              <a:rPr lang="en-US" sz="1100" dirty="0"/>
              <a:t>ISM Non-Manufacturing which measures  the level of “service” activity remains stronger.  The current level historically has been association with GDP growth closer to 3%</a:t>
            </a:r>
          </a:p>
        </p:txBody>
      </p:sp>
      <p:graphicFrame>
        <p:nvGraphicFramePr>
          <p:cNvPr id="7" name="Chart 6">
            <a:extLst>
              <a:ext uri="{FF2B5EF4-FFF2-40B4-BE49-F238E27FC236}">
                <a16:creationId xmlns:a16="http://schemas.microsoft.com/office/drawing/2014/main" id="{D1BCF002-46A7-4BEC-967D-3213E61D793E}"/>
              </a:ext>
            </a:extLst>
          </p:cNvPr>
          <p:cNvGraphicFramePr/>
          <p:nvPr>
            <p:extLst>
              <p:ext uri="{D42A27DB-BD31-4B8C-83A1-F6EECF244321}">
                <p14:modId xmlns:p14="http://schemas.microsoft.com/office/powerpoint/2010/main" val="4070882822"/>
              </p:ext>
            </p:extLst>
          </p:nvPr>
        </p:nvGraphicFramePr>
        <p:xfrm>
          <a:off x="2827089" y="319282"/>
          <a:ext cx="5751915" cy="417211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ECB3AC18-9562-4CFC-B44C-B2BD7E5549CB}"/>
              </a:ext>
            </a:extLst>
          </p:cNvPr>
          <p:cNvSpPr txBox="1"/>
          <p:nvPr/>
        </p:nvSpPr>
        <p:spPr>
          <a:xfrm>
            <a:off x="2583809" y="4772803"/>
            <a:ext cx="3724712" cy="369332"/>
          </a:xfrm>
          <a:prstGeom prst="rect">
            <a:avLst/>
          </a:prstGeom>
          <a:noFill/>
        </p:spPr>
        <p:txBody>
          <a:bodyPr wrap="square" rtlCol="0">
            <a:spAutoFit/>
          </a:bodyPr>
          <a:lstStyle/>
          <a:p>
            <a:r>
              <a:rPr lang="en-CA" sz="900" dirty="0"/>
              <a:t>Source: Bloomberg </a:t>
            </a:r>
            <a:r>
              <a:rPr lang="en-US" sz="900" dirty="0"/>
              <a:t>NAPMPMI Index and NAPMNMI Index, monthly data, ending August 31, 2019</a:t>
            </a:r>
          </a:p>
        </p:txBody>
      </p:sp>
      <p:cxnSp>
        <p:nvCxnSpPr>
          <p:cNvPr id="10" name="Straight Connector 9">
            <a:extLst>
              <a:ext uri="{FF2B5EF4-FFF2-40B4-BE49-F238E27FC236}">
                <a16:creationId xmlns:a16="http://schemas.microsoft.com/office/drawing/2014/main" id="{EA874077-896F-4554-B780-9584D73E0166}"/>
              </a:ext>
            </a:extLst>
          </p:cNvPr>
          <p:cNvCxnSpPr/>
          <p:nvPr/>
        </p:nvCxnSpPr>
        <p:spPr>
          <a:xfrm>
            <a:off x="3070371" y="2332139"/>
            <a:ext cx="5508633"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075A063E-71DE-4292-AEEA-56074557654D}"/>
              </a:ext>
            </a:extLst>
          </p:cNvPr>
          <p:cNvSpPr txBox="1"/>
          <p:nvPr/>
        </p:nvSpPr>
        <p:spPr>
          <a:xfrm>
            <a:off x="2672861" y="717933"/>
            <a:ext cx="697649" cy="400110"/>
          </a:xfrm>
          <a:prstGeom prst="rect">
            <a:avLst/>
          </a:prstGeom>
          <a:noFill/>
        </p:spPr>
        <p:txBody>
          <a:bodyPr wrap="square" rtlCol="0">
            <a:spAutoFit/>
          </a:bodyPr>
          <a:lstStyle/>
          <a:p>
            <a:r>
              <a:rPr lang="en-CA" sz="1000" b="1" dirty="0"/>
              <a:t>Index Level</a:t>
            </a:r>
            <a:endParaRPr lang="en-US" sz="1000" b="1" dirty="0"/>
          </a:p>
        </p:txBody>
      </p:sp>
    </p:spTree>
    <p:extLst>
      <p:ext uri="{BB962C8B-B14F-4D97-AF65-F5344CB8AC3E}">
        <p14:creationId xmlns:p14="http://schemas.microsoft.com/office/powerpoint/2010/main" val="2728299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259" y="403261"/>
            <a:ext cx="2124103" cy="653752"/>
          </a:xfrm>
        </p:spPr>
        <p:txBody>
          <a:bodyPr/>
          <a:lstStyle/>
          <a:p>
            <a:r>
              <a:rPr lang="en-US" dirty="0"/>
              <a:t>US Economy</a:t>
            </a:r>
            <a:br>
              <a:rPr lang="en-US" dirty="0"/>
            </a:br>
            <a:r>
              <a:rPr lang="en-US" dirty="0"/>
              <a:t>is Surprising to the Upside</a:t>
            </a:r>
            <a:br>
              <a:rPr lang="en-US" dirty="0"/>
            </a:br>
            <a:endParaRPr lang="en-US" dirty="0"/>
          </a:p>
        </p:txBody>
      </p:sp>
      <p:sp>
        <p:nvSpPr>
          <p:cNvPr id="4" name="Slide Number Placeholder 3"/>
          <p:cNvSpPr>
            <a:spLocks noGrp="1"/>
          </p:cNvSpPr>
          <p:nvPr>
            <p:ph type="sldNum" sz="quarter" idx="12"/>
          </p:nvPr>
        </p:nvSpPr>
        <p:spPr/>
        <p:txBody>
          <a:bodyPr/>
          <a:lstStyle/>
          <a:p>
            <a:fld id="{53027926-7F7B-F84C-859C-F0AFDDE52C90}" type="slidenum">
              <a:rPr lang="en-US" smtClean="0"/>
              <a:pPr/>
              <a:t>4</a:t>
            </a:fld>
            <a:endParaRPr lang="en-US" dirty="0"/>
          </a:p>
        </p:txBody>
      </p:sp>
      <p:sp>
        <p:nvSpPr>
          <p:cNvPr id="5" name="Text Placeholder 4"/>
          <p:cNvSpPr>
            <a:spLocks noGrp="1"/>
          </p:cNvSpPr>
          <p:nvPr>
            <p:ph type="body" sz="quarter" idx="13"/>
          </p:nvPr>
        </p:nvSpPr>
        <p:spPr>
          <a:xfrm>
            <a:off x="342259" y="1310320"/>
            <a:ext cx="2055811" cy="2522860"/>
          </a:xfrm>
        </p:spPr>
        <p:txBody>
          <a:bodyPr/>
          <a:lstStyle/>
          <a:p>
            <a:r>
              <a:rPr lang="en-US" sz="1100" dirty="0"/>
              <a:t>The CESI (economic surprise index) has rebounded strongly as durable goods orders, housing, employment, wage gains have beat expectations</a:t>
            </a:r>
          </a:p>
          <a:p>
            <a:r>
              <a:rPr lang="en-US" sz="1100" dirty="0"/>
              <a:t>The gap between the surprise index and US10s narrowed and crossed.  The massive drop in yields across the curve since November are now supportive of economic activity.  We argue that the US (and other countries) should have a similar interest rate sensitivity </a:t>
            </a:r>
            <a:r>
              <a:rPr lang="en-CA" sz="1100" dirty="0"/>
              <a:t>to falling interest rates as they did to rising interest rates</a:t>
            </a:r>
            <a:endParaRPr lang="en-US" dirty="0"/>
          </a:p>
        </p:txBody>
      </p:sp>
      <p:graphicFrame>
        <p:nvGraphicFramePr>
          <p:cNvPr id="9" name="Chart 8">
            <a:extLst>
              <a:ext uri="{FF2B5EF4-FFF2-40B4-BE49-F238E27FC236}">
                <a16:creationId xmlns:a16="http://schemas.microsoft.com/office/drawing/2014/main" id="{4A0BA7AA-7E41-4B2D-9DBE-A6CA3E9534C6}"/>
              </a:ext>
            </a:extLst>
          </p:cNvPr>
          <p:cNvGraphicFramePr/>
          <p:nvPr>
            <p:extLst>
              <p:ext uri="{D42A27DB-BD31-4B8C-83A1-F6EECF244321}">
                <p14:modId xmlns:p14="http://schemas.microsoft.com/office/powerpoint/2010/main" val="1018458769"/>
              </p:ext>
            </p:extLst>
          </p:nvPr>
        </p:nvGraphicFramePr>
        <p:xfrm>
          <a:off x="2613720" y="858142"/>
          <a:ext cx="6096000" cy="3871912"/>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3CEDEAEE-7D50-4390-AC2B-DC9B0E1DBE27}"/>
              </a:ext>
            </a:extLst>
          </p:cNvPr>
          <p:cNvSpPr txBox="1"/>
          <p:nvPr/>
        </p:nvSpPr>
        <p:spPr>
          <a:xfrm>
            <a:off x="8112154" y="579002"/>
            <a:ext cx="813214" cy="276999"/>
          </a:xfrm>
          <a:prstGeom prst="rect">
            <a:avLst/>
          </a:prstGeom>
          <a:noFill/>
        </p:spPr>
        <p:txBody>
          <a:bodyPr wrap="square" rtlCol="0">
            <a:spAutoFit/>
          </a:bodyPr>
          <a:lstStyle/>
          <a:p>
            <a:r>
              <a:rPr lang="en-CA" sz="1200" b="1" dirty="0"/>
              <a:t>Yield %</a:t>
            </a:r>
            <a:endParaRPr lang="en-US" sz="1200" b="1" dirty="0"/>
          </a:p>
        </p:txBody>
      </p:sp>
      <p:sp>
        <p:nvSpPr>
          <p:cNvPr id="11" name="TextBox 10">
            <a:extLst>
              <a:ext uri="{FF2B5EF4-FFF2-40B4-BE49-F238E27FC236}">
                <a16:creationId xmlns:a16="http://schemas.microsoft.com/office/drawing/2014/main" id="{A14B7FC0-BDAD-410D-A3E6-498E10841569}"/>
              </a:ext>
            </a:extLst>
          </p:cNvPr>
          <p:cNvSpPr txBox="1"/>
          <p:nvPr/>
        </p:nvSpPr>
        <p:spPr>
          <a:xfrm>
            <a:off x="2466362" y="603899"/>
            <a:ext cx="1023457" cy="276999"/>
          </a:xfrm>
          <a:prstGeom prst="rect">
            <a:avLst/>
          </a:prstGeom>
          <a:noFill/>
        </p:spPr>
        <p:txBody>
          <a:bodyPr wrap="square" rtlCol="0">
            <a:spAutoFit/>
          </a:bodyPr>
          <a:lstStyle/>
          <a:p>
            <a:r>
              <a:rPr lang="en-CA" sz="1200" b="1" dirty="0"/>
              <a:t>Index Level</a:t>
            </a:r>
            <a:endParaRPr lang="en-US" sz="1200" b="1" dirty="0"/>
          </a:p>
        </p:txBody>
      </p:sp>
      <p:sp>
        <p:nvSpPr>
          <p:cNvPr id="12" name="TextBox 11">
            <a:extLst>
              <a:ext uri="{FF2B5EF4-FFF2-40B4-BE49-F238E27FC236}">
                <a16:creationId xmlns:a16="http://schemas.microsoft.com/office/drawing/2014/main" id="{5F908AE5-E4AD-4A1B-A169-DA6AC3568513}"/>
              </a:ext>
            </a:extLst>
          </p:cNvPr>
          <p:cNvSpPr txBox="1"/>
          <p:nvPr/>
        </p:nvSpPr>
        <p:spPr>
          <a:xfrm>
            <a:off x="3375392" y="246603"/>
            <a:ext cx="4757853" cy="664797"/>
          </a:xfrm>
          <a:prstGeom prst="rect">
            <a:avLst/>
          </a:prstGeom>
          <a:noFill/>
        </p:spPr>
        <p:txBody>
          <a:bodyPr wrap="square" rtlCol="0">
            <a:spAutoFit/>
          </a:bodyPr>
          <a:lstStyle/>
          <a:p>
            <a:pPr algn="ctr"/>
            <a:r>
              <a:rPr lang="en-CA" sz="1860" dirty="0"/>
              <a:t>US Economic Surprise Indicator has turned higher, being helped by falling yields</a:t>
            </a:r>
            <a:endParaRPr lang="en-US" sz="1860" dirty="0"/>
          </a:p>
        </p:txBody>
      </p:sp>
      <p:sp>
        <p:nvSpPr>
          <p:cNvPr id="13" name="TextBox 12">
            <a:extLst>
              <a:ext uri="{FF2B5EF4-FFF2-40B4-BE49-F238E27FC236}">
                <a16:creationId xmlns:a16="http://schemas.microsoft.com/office/drawing/2014/main" id="{878AB028-8AE9-4145-B816-D856AB176081}"/>
              </a:ext>
            </a:extLst>
          </p:cNvPr>
          <p:cNvSpPr txBox="1"/>
          <p:nvPr/>
        </p:nvSpPr>
        <p:spPr>
          <a:xfrm>
            <a:off x="2613720" y="4730054"/>
            <a:ext cx="3594133" cy="369332"/>
          </a:xfrm>
          <a:prstGeom prst="rect">
            <a:avLst/>
          </a:prstGeom>
          <a:noFill/>
        </p:spPr>
        <p:txBody>
          <a:bodyPr wrap="square" rtlCol="0">
            <a:spAutoFit/>
          </a:bodyPr>
          <a:lstStyle/>
          <a:p>
            <a:r>
              <a:rPr lang="en-CA" sz="900" dirty="0"/>
              <a:t>Source:  Bloomberg, </a:t>
            </a:r>
            <a:r>
              <a:rPr lang="en-US" sz="900" dirty="0"/>
              <a:t>CESIUSD Index and USGG10YR Index weekly data to September 27, 2019</a:t>
            </a:r>
          </a:p>
        </p:txBody>
      </p:sp>
    </p:spTree>
    <p:extLst>
      <p:ext uri="{BB962C8B-B14F-4D97-AF65-F5344CB8AC3E}">
        <p14:creationId xmlns:p14="http://schemas.microsoft.com/office/powerpoint/2010/main" val="725023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076" y="492956"/>
            <a:ext cx="2363818" cy="612775"/>
          </a:xfrm>
        </p:spPr>
        <p:txBody>
          <a:bodyPr/>
          <a:lstStyle/>
          <a:p>
            <a:r>
              <a:rPr lang="en-US" dirty="0"/>
              <a:t>US Inflation</a:t>
            </a:r>
            <a:br>
              <a:rPr lang="en-US" dirty="0"/>
            </a:br>
            <a:r>
              <a:rPr lang="en-US" sz="1500" dirty="0"/>
              <a:t>Headline vs Daily Inflation</a:t>
            </a:r>
            <a:br>
              <a:rPr lang="en-US" dirty="0"/>
            </a:br>
            <a:endParaRPr lang="en-US" dirty="0"/>
          </a:p>
        </p:txBody>
      </p:sp>
      <p:sp>
        <p:nvSpPr>
          <p:cNvPr id="4" name="Slide Number Placeholder 3"/>
          <p:cNvSpPr>
            <a:spLocks noGrp="1"/>
          </p:cNvSpPr>
          <p:nvPr>
            <p:ph type="sldNum" sz="quarter" idx="12"/>
          </p:nvPr>
        </p:nvSpPr>
        <p:spPr/>
        <p:txBody>
          <a:bodyPr/>
          <a:lstStyle/>
          <a:p>
            <a:fld id="{53027926-7F7B-F84C-859C-F0AFDDE52C90}" type="slidenum">
              <a:rPr lang="en-US" smtClean="0"/>
              <a:pPr/>
              <a:t>5</a:t>
            </a:fld>
            <a:endParaRPr lang="en-US" dirty="0"/>
          </a:p>
        </p:txBody>
      </p:sp>
      <p:sp>
        <p:nvSpPr>
          <p:cNvPr id="5" name="Text Placeholder 4"/>
          <p:cNvSpPr>
            <a:spLocks noGrp="1"/>
          </p:cNvSpPr>
          <p:nvPr>
            <p:ph type="body" sz="quarter" idx="13"/>
          </p:nvPr>
        </p:nvSpPr>
        <p:spPr>
          <a:xfrm>
            <a:off x="298515" y="1105731"/>
            <a:ext cx="2363818" cy="2522860"/>
          </a:xfrm>
        </p:spPr>
        <p:txBody>
          <a:bodyPr/>
          <a:lstStyle/>
          <a:p>
            <a:pPr lvl="1"/>
            <a:r>
              <a:rPr lang="en-US" sz="1100" dirty="0" err="1"/>
              <a:t>PriceStats</a:t>
            </a:r>
            <a:r>
              <a:rPr lang="en-US" sz="1100" dirty="0"/>
              <a:t> (daily inflation) is indicating slower inflation in the short term. Oil/gasoline prices are currently lower than the same time last year which means the base effect still has a negative impact on the YoY inflation. This is likely to change in the next few months. The risk of a more severe growth slowdown is weighing on </a:t>
            </a:r>
            <a:r>
              <a:rPr lang="en-US" sz="1100" dirty="0" err="1"/>
              <a:t>breakevens</a:t>
            </a:r>
            <a:r>
              <a:rPr lang="en-US" sz="1100" dirty="0"/>
              <a:t> </a:t>
            </a:r>
          </a:p>
          <a:p>
            <a:pPr lvl="1"/>
            <a:r>
              <a:rPr lang="en-US" sz="1100" dirty="0"/>
              <a:t>A counter balance is the notion that Central Banks will “do whatever it takes” to maintain global growth. Further, governments (especially in Europe) appear ready to consider fiscal spending increases as monetary policy alone has not provided sufficient stimulus.</a:t>
            </a:r>
          </a:p>
        </p:txBody>
      </p:sp>
      <p:sp>
        <p:nvSpPr>
          <p:cNvPr id="6" name="TextBox 5">
            <a:extLst>
              <a:ext uri="{FF2B5EF4-FFF2-40B4-BE49-F238E27FC236}">
                <a16:creationId xmlns:a16="http://schemas.microsoft.com/office/drawing/2014/main" id="{E8BC705D-4774-42B3-A071-517A60916E50}"/>
              </a:ext>
            </a:extLst>
          </p:cNvPr>
          <p:cNvSpPr txBox="1"/>
          <p:nvPr/>
        </p:nvSpPr>
        <p:spPr>
          <a:xfrm>
            <a:off x="2548388" y="4677826"/>
            <a:ext cx="3807311" cy="369332"/>
          </a:xfrm>
          <a:prstGeom prst="rect">
            <a:avLst/>
          </a:prstGeom>
          <a:noFill/>
        </p:spPr>
        <p:txBody>
          <a:bodyPr wrap="square" rtlCol="0">
            <a:spAutoFit/>
          </a:bodyPr>
          <a:lstStyle/>
          <a:p>
            <a:r>
              <a:rPr lang="en-CA" sz="900" dirty="0"/>
              <a:t>Source:  State Street Global Markets Research, 09/24/2015 to 09/03/2019</a:t>
            </a:r>
            <a:endParaRPr lang="en-US" sz="900" dirty="0"/>
          </a:p>
        </p:txBody>
      </p:sp>
      <p:pic>
        <p:nvPicPr>
          <p:cNvPr id="7" name="Picture 6">
            <a:extLst>
              <a:ext uri="{FF2B5EF4-FFF2-40B4-BE49-F238E27FC236}">
                <a16:creationId xmlns:a16="http://schemas.microsoft.com/office/drawing/2014/main" id="{BD2DFD66-4A04-493C-862C-6D5753D7E0E8}"/>
              </a:ext>
            </a:extLst>
          </p:cNvPr>
          <p:cNvPicPr>
            <a:picLocks noChangeAspect="1"/>
          </p:cNvPicPr>
          <p:nvPr/>
        </p:nvPicPr>
        <p:blipFill>
          <a:blip r:embed="rId3"/>
          <a:stretch>
            <a:fillRect/>
          </a:stretch>
        </p:blipFill>
        <p:spPr>
          <a:xfrm>
            <a:off x="2922777" y="190500"/>
            <a:ext cx="5491885" cy="4353323"/>
          </a:xfrm>
          <a:prstGeom prst="rect">
            <a:avLst/>
          </a:prstGeom>
        </p:spPr>
      </p:pic>
    </p:spTree>
    <p:extLst>
      <p:ext uri="{BB962C8B-B14F-4D97-AF65-F5344CB8AC3E}">
        <p14:creationId xmlns:p14="http://schemas.microsoft.com/office/powerpoint/2010/main" val="2172173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076" y="317643"/>
            <a:ext cx="2055813" cy="561975"/>
          </a:xfrm>
        </p:spPr>
        <p:txBody>
          <a:bodyPr/>
          <a:lstStyle/>
          <a:p>
            <a:r>
              <a:rPr lang="en-US" dirty="0"/>
              <a:t>Wages Growth supports higher inflation</a:t>
            </a:r>
          </a:p>
        </p:txBody>
      </p:sp>
      <p:sp>
        <p:nvSpPr>
          <p:cNvPr id="4" name="Slide Number Placeholder 3"/>
          <p:cNvSpPr>
            <a:spLocks noGrp="1"/>
          </p:cNvSpPr>
          <p:nvPr>
            <p:ph type="sldNum" sz="quarter" idx="12"/>
          </p:nvPr>
        </p:nvSpPr>
        <p:spPr/>
        <p:txBody>
          <a:bodyPr/>
          <a:lstStyle/>
          <a:p>
            <a:fld id="{53027926-7F7B-F84C-859C-F0AFDDE52C90}" type="slidenum">
              <a:rPr lang="en-US" smtClean="0"/>
              <a:pPr/>
              <a:t>6</a:t>
            </a:fld>
            <a:endParaRPr lang="en-US" dirty="0"/>
          </a:p>
        </p:txBody>
      </p:sp>
      <p:sp>
        <p:nvSpPr>
          <p:cNvPr id="5" name="Text Placeholder 4"/>
          <p:cNvSpPr>
            <a:spLocks noGrp="1"/>
          </p:cNvSpPr>
          <p:nvPr>
            <p:ph type="body" sz="quarter" idx="13"/>
          </p:nvPr>
        </p:nvSpPr>
        <p:spPr>
          <a:xfrm>
            <a:off x="323786" y="1241729"/>
            <a:ext cx="2055811" cy="2522860"/>
          </a:xfrm>
        </p:spPr>
        <p:txBody>
          <a:bodyPr/>
          <a:lstStyle/>
          <a:p>
            <a:r>
              <a:rPr lang="en-US" dirty="0"/>
              <a:t>This chart shows the upward pressure on US inflation being exerted by solid wage gains even though it has yet to be reflected in headline inflation at 1.7% (core inflation is 2.4%)</a:t>
            </a:r>
          </a:p>
          <a:p>
            <a:pPr lvl="1"/>
            <a:r>
              <a:rPr lang="en-US" sz="1200" dirty="0"/>
              <a:t>Wage data improvement is  broad based but shows that after years of lagging, wage growth in non-supervisory roles is now increasing faster than for those in management positions</a:t>
            </a:r>
          </a:p>
        </p:txBody>
      </p:sp>
      <p:graphicFrame>
        <p:nvGraphicFramePr>
          <p:cNvPr id="7" name="Chart 6">
            <a:extLst>
              <a:ext uri="{FF2B5EF4-FFF2-40B4-BE49-F238E27FC236}">
                <a16:creationId xmlns:a16="http://schemas.microsoft.com/office/drawing/2014/main" id="{9E6B5659-BADC-48BB-821B-64FA23773BCE}"/>
              </a:ext>
            </a:extLst>
          </p:cNvPr>
          <p:cNvGraphicFramePr/>
          <p:nvPr>
            <p:extLst>
              <p:ext uri="{D42A27DB-BD31-4B8C-83A1-F6EECF244321}">
                <p14:modId xmlns:p14="http://schemas.microsoft.com/office/powerpoint/2010/main" val="777746893"/>
              </p:ext>
            </p:extLst>
          </p:nvPr>
        </p:nvGraphicFramePr>
        <p:xfrm>
          <a:off x="2401889" y="461343"/>
          <a:ext cx="6451133" cy="408363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EA878586-9EFE-4C8D-9B66-D51AD75D7489}"/>
              </a:ext>
            </a:extLst>
          </p:cNvPr>
          <p:cNvSpPr txBox="1"/>
          <p:nvPr/>
        </p:nvSpPr>
        <p:spPr>
          <a:xfrm>
            <a:off x="2401889" y="763207"/>
            <a:ext cx="936931" cy="461665"/>
          </a:xfrm>
          <a:prstGeom prst="rect">
            <a:avLst/>
          </a:prstGeom>
          <a:noFill/>
        </p:spPr>
        <p:txBody>
          <a:bodyPr wrap="square" rtlCol="0">
            <a:spAutoFit/>
          </a:bodyPr>
          <a:lstStyle/>
          <a:p>
            <a:r>
              <a:rPr lang="en-CA" sz="1200" b="1" dirty="0"/>
              <a:t>% Growth in Wages</a:t>
            </a:r>
            <a:endParaRPr lang="en-US" sz="1200" b="1" dirty="0"/>
          </a:p>
        </p:txBody>
      </p:sp>
      <p:sp>
        <p:nvSpPr>
          <p:cNvPr id="9" name="TextBox 8">
            <a:extLst>
              <a:ext uri="{FF2B5EF4-FFF2-40B4-BE49-F238E27FC236}">
                <a16:creationId xmlns:a16="http://schemas.microsoft.com/office/drawing/2014/main" id="{34721F24-4BD0-44DB-ACAE-5269DF087498}"/>
              </a:ext>
            </a:extLst>
          </p:cNvPr>
          <p:cNvSpPr txBox="1"/>
          <p:nvPr/>
        </p:nvSpPr>
        <p:spPr>
          <a:xfrm>
            <a:off x="2466364" y="4686750"/>
            <a:ext cx="3523376" cy="369332"/>
          </a:xfrm>
          <a:prstGeom prst="rect">
            <a:avLst/>
          </a:prstGeom>
          <a:noFill/>
        </p:spPr>
        <p:txBody>
          <a:bodyPr wrap="square" rtlCol="0">
            <a:spAutoFit/>
          </a:bodyPr>
          <a:lstStyle/>
          <a:p>
            <a:r>
              <a:rPr lang="en-CA" sz="900" dirty="0"/>
              <a:t>Bloomberg: Atlanta Fed Wage Tracker Median Wage Growth, monthly ending 08/30/2019 </a:t>
            </a:r>
            <a:endParaRPr lang="en-US" sz="900" dirty="0"/>
          </a:p>
        </p:txBody>
      </p:sp>
      <p:sp>
        <p:nvSpPr>
          <p:cNvPr id="3" name="TextBox 2">
            <a:extLst>
              <a:ext uri="{FF2B5EF4-FFF2-40B4-BE49-F238E27FC236}">
                <a16:creationId xmlns:a16="http://schemas.microsoft.com/office/drawing/2014/main" id="{F2A7012D-D4EC-4988-BC0E-EC3272359F54}"/>
              </a:ext>
            </a:extLst>
          </p:cNvPr>
          <p:cNvSpPr txBox="1"/>
          <p:nvPr/>
        </p:nvSpPr>
        <p:spPr>
          <a:xfrm>
            <a:off x="3069875" y="361184"/>
            <a:ext cx="5693499" cy="646331"/>
          </a:xfrm>
          <a:prstGeom prst="rect">
            <a:avLst/>
          </a:prstGeom>
          <a:noFill/>
        </p:spPr>
        <p:txBody>
          <a:bodyPr wrap="square" rtlCol="0">
            <a:spAutoFit/>
          </a:bodyPr>
          <a:lstStyle/>
          <a:p>
            <a:r>
              <a:rPr lang="en-US" dirty="0"/>
              <a:t>Annual Wage Growth has Exceeded 3% Since  1Q18</a:t>
            </a:r>
          </a:p>
          <a:p>
            <a:endParaRPr lang="en-US" dirty="0"/>
          </a:p>
        </p:txBody>
      </p:sp>
    </p:spTree>
    <p:extLst>
      <p:ext uri="{BB962C8B-B14F-4D97-AF65-F5344CB8AC3E}">
        <p14:creationId xmlns:p14="http://schemas.microsoft.com/office/powerpoint/2010/main" val="815474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245" y="321610"/>
            <a:ext cx="2055813" cy="612775"/>
          </a:xfrm>
        </p:spPr>
        <p:txBody>
          <a:bodyPr/>
          <a:lstStyle/>
          <a:p>
            <a:r>
              <a:rPr lang="en-US" dirty="0"/>
              <a:t>Global backdrop</a:t>
            </a:r>
            <a:br>
              <a:rPr lang="en-US" dirty="0"/>
            </a:br>
            <a:br>
              <a:rPr lang="en-US" dirty="0"/>
            </a:br>
            <a:endParaRPr lang="en-US" dirty="0"/>
          </a:p>
        </p:txBody>
      </p:sp>
      <p:sp>
        <p:nvSpPr>
          <p:cNvPr id="4" name="Slide Number Placeholder 3"/>
          <p:cNvSpPr>
            <a:spLocks noGrp="1"/>
          </p:cNvSpPr>
          <p:nvPr>
            <p:ph type="sldNum" sz="quarter" idx="12"/>
          </p:nvPr>
        </p:nvSpPr>
        <p:spPr/>
        <p:txBody>
          <a:bodyPr/>
          <a:lstStyle/>
          <a:p>
            <a:fld id="{53027926-7F7B-F84C-859C-F0AFDDE52C90}" type="slidenum">
              <a:rPr lang="en-US" smtClean="0"/>
              <a:pPr/>
              <a:t>7</a:t>
            </a:fld>
            <a:endParaRPr lang="en-US" dirty="0"/>
          </a:p>
        </p:txBody>
      </p:sp>
      <p:sp>
        <p:nvSpPr>
          <p:cNvPr id="5" name="Text Placeholder 4"/>
          <p:cNvSpPr>
            <a:spLocks noGrp="1"/>
          </p:cNvSpPr>
          <p:nvPr>
            <p:ph type="body" sz="quarter" idx="13"/>
          </p:nvPr>
        </p:nvSpPr>
        <p:spPr>
          <a:xfrm>
            <a:off x="406245" y="1219846"/>
            <a:ext cx="2055811" cy="2522860"/>
          </a:xfrm>
        </p:spPr>
        <p:txBody>
          <a:bodyPr/>
          <a:lstStyle/>
          <a:p>
            <a:r>
              <a:rPr lang="en-US" sz="1100" dirty="0"/>
              <a:t>Weaker but still decent global growth – this could be just another “soft patch”</a:t>
            </a:r>
          </a:p>
          <a:p>
            <a:pPr lvl="1"/>
            <a:r>
              <a:rPr lang="en-US" sz="1100" dirty="0"/>
              <a:t>G10 data change weakened considerably and this is in part due to the strength of the data last year</a:t>
            </a:r>
          </a:p>
          <a:p>
            <a:pPr lvl="1"/>
            <a:r>
              <a:rPr lang="en-US" sz="1100" dirty="0"/>
              <a:t>US 10 year bonds already reflect this ‘reality’ – where do we go </a:t>
            </a:r>
            <a:r>
              <a:rPr lang="en-US" altLang="zh-CN" sz="1100" dirty="0"/>
              <a:t>from</a:t>
            </a:r>
            <a:r>
              <a:rPr lang="en-US" sz="1100" dirty="0"/>
              <a:t> here is the question. Recession versus soft patch?</a:t>
            </a:r>
            <a:endParaRPr lang="en-US" dirty="0"/>
          </a:p>
        </p:txBody>
      </p:sp>
      <p:graphicFrame>
        <p:nvGraphicFramePr>
          <p:cNvPr id="7" name="Chart 6">
            <a:extLst>
              <a:ext uri="{FF2B5EF4-FFF2-40B4-BE49-F238E27FC236}">
                <a16:creationId xmlns:a16="http://schemas.microsoft.com/office/drawing/2014/main" id="{53871579-DE59-4992-AC3C-E586A1D7DC4E}"/>
              </a:ext>
            </a:extLst>
          </p:cNvPr>
          <p:cNvGraphicFramePr/>
          <p:nvPr>
            <p:extLst>
              <p:ext uri="{D42A27DB-BD31-4B8C-83A1-F6EECF244321}">
                <p14:modId xmlns:p14="http://schemas.microsoft.com/office/powerpoint/2010/main" val="554739810"/>
              </p:ext>
            </p:extLst>
          </p:nvPr>
        </p:nvGraphicFramePr>
        <p:xfrm>
          <a:off x="2542478" y="319177"/>
          <a:ext cx="6096000" cy="428457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F9C19C0A-CF24-46EC-B5C5-EFE550D09A84}"/>
              </a:ext>
            </a:extLst>
          </p:cNvPr>
          <p:cNvSpPr txBox="1"/>
          <p:nvPr/>
        </p:nvSpPr>
        <p:spPr>
          <a:xfrm>
            <a:off x="2436180" y="4714639"/>
            <a:ext cx="3165894" cy="369332"/>
          </a:xfrm>
          <a:prstGeom prst="rect">
            <a:avLst/>
          </a:prstGeom>
          <a:noFill/>
        </p:spPr>
        <p:txBody>
          <a:bodyPr wrap="square" rtlCol="0">
            <a:spAutoFit/>
          </a:bodyPr>
          <a:lstStyle/>
          <a:p>
            <a:r>
              <a:rPr lang="en-CA" sz="900" dirty="0"/>
              <a:t>Source:  Bloomberg CECIDG10 Index and USGG10YR Index, daily from May 1, 2013 to October 3, 2019 </a:t>
            </a:r>
            <a:endParaRPr lang="en-US" sz="900" dirty="0"/>
          </a:p>
        </p:txBody>
      </p:sp>
      <p:sp>
        <p:nvSpPr>
          <p:cNvPr id="11" name="TextBox 10">
            <a:extLst>
              <a:ext uri="{FF2B5EF4-FFF2-40B4-BE49-F238E27FC236}">
                <a16:creationId xmlns:a16="http://schemas.microsoft.com/office/drawing/2014/main" id="{10AA03FF-8D00-4136-A92F-710A28A7B6A9}"/>
              </a:ext>
            </a:extLst>
          </p:cNvPr>
          <p:cNvSpPr txBox="1"/>
          <p:nvPr/>
        </p:nvSpPr>
        <p:spPr>
          <a:xfrm>
            <a:off x="8280080" y="600087"/>
            <a:ext cx="716796" cy="246221"/>
          </a:xfrm>
          <a:prstGeom prst="rect">
            <a:avLst/>
          </a:prstGeom>
          <a:noFill/>
        </p:spPr>
        <p:txBody>
          <a:bodyPr wrap="square" rtlCol="0">
            <a:spAutoFit/>
          </a:bodyPr>
          <a:lstStyle/>
          <a:p>
            <a:r>
              <a:rPr lang="en-CA" sz="1000" b="1" dirty="0"/>
              <a:t>Yield %</a:t>
            </a:r>
            <a:endParaRPr lang="en-US" sz="1000" b="1" dirty="0"/>
          </a:p>
        </p:txBody>
      </p:sp>
      <p:sp>
        <p:nvSpPr>
          <p:cNvPr id="12" name="TextBox 11">
            <a:extLst>
              <a:ext uri="{FF2B5EF4-FFF2-40B4-BE49-F238E27FC236}">
                <a16:creationId xmlns:a16="http://schemas.microsoft.com/office/drawing/2014/main" id="{C4C46A31-9245-4A3B-9A3D-E385F0B13BC7}"/>
              </a:ext>
            </a:extLst>
          </p:cNvPr>
          <p:cNvSpPr txBox="1"/>
          <p:nvPr/>
        </p:nvSpPr>
        <p:spPr>
          <a:xfrm>
            <a:off x="2231337" y="646253"/>
            <a:ext cx="716796" cy="400110"/>
          </a:xfrm>
          <a:prstGeom prst="rect">
            <a:avLst/>
          </a:prstGeom>
          <a:noFill/>
        </p:spPr>
        <p:txBody>
          <a:bodyPr wrap="square" rtlCol="0">
            <a:spAutoFit/>
          </a:bodyPr>
          <a:lstStyle/>
          <a:p>
            <a:r>
              <a:rPr lang="en-CA" sz="1000" b="1" dirty="0"/>
              <a:t>Index Level</a:t>
            </a:r>
            <a:endParaRPr lang="en-US" sz="1000" b="1" dirty="0"/>
          </a:p>
        </p:txBody>
      </p:sp>
    </p:spTree>
    <p:extLst>
      <p:ext uri="{BB962C8B-B14F-4D97-AF65-F5344CB8AC3E}">
        <p14:creationId xmlns:p14="http://schemas.microsoft.com/office/powerpoint/2010/main" val="4239224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074" y="746125"/>
            <a:ext cx="2055813" cy="561975"/>
          </a:xfrm>
        </p:spPr>
        <p:txBody>
          <a:bodyPr/>
          <a:lstStyle/>
          <a:p>
            <a:r>
              <a:rPr lang="en-US" dirty="0"/>
              <a:t>US Break-evens</a:t>
            </a:r>
            <a:br>
              <a:rPr lang="en-US" dirty="0"/>
            </a:br>
            <a:br>
              <a:rPr lang="en-US" dirty="0"/>
            </a:br>
            <a:endParaRPr lang="en-US" dirty="0"/>
          </a:p>
        </p:txBody>
      </p:sp>
      <p:sp>
        <p:nvSpPr>
          <p:cNvPr id="4" name="Slide Number Placeholder 3"/>
          <p:cNvSpPr>
            <a:spLocks noGrp="1"/>
          </p:cNvSpPr>
          <p:nvPr>
            <p:ph type="sldNum" sz="quarter" idx="12"/>
          </p:nvPr>
        </p:nvSpPr>
        <p:spPr/>
        <p:txBody>
          <a:bodyPr/>
          <a:lstStyle/>
          <a:p>
            <a:fld id="{53027926-7F7B-F84C-859C-F0AFDDE52C90}" type="slidenum">
              <a:rPr lang="en-US" smtClean="0"/>
              <a:pPr/>
              <a:t>8</a:t>
            </a:fld>
            <a:endParaRPr lang="en-US" dirty="0"/>
          </a:p>
        </p:txBody>
      </p:sp>
      <p:sp>
        <p:nvSpPr>
          <p:cNvPr id="5" name="Text Placeholder 4"/>
          <p:cNvSpPr>
            <a:spLocks noGrp="1"/>
          </p:cNvSpPr>
          <p:nvPr>
            <p:ph type="body" sz="quarter" idx="13"/>
          </p:nvPr>
        </p:nvSpPr>
        <p:spPr>
          <a:xfrm>
            <a:off x="346074" y="1234018"/>
            <a:ext cx="2055811" cy="2522860"/>
          </a:xfrm>
        </p:spPr>
        <p:txBody>
          <a:bodyPr/>
          <a:lstStyle/>
          <a:p>
            <a:pPr lvl="1"/>
            <a:r>
              <a:rPr lang="en-US" sz="1100" dirty="0"/>
              <a:t>Implied inflation expectations have declined, so have implied growth expectation – questionable how much real economic information markets can take out of implied prices</a:t>
            </a:r>
          </a:p>
          <a:p>
            <a:pPr lvl="1"/>
            <a:r>
              <a:rPr lang="en-US" sz="1100" dirty="0"/>
              <a:t>Symmetry of the FED’s mandate is now dovish for both rates and the balance sheet </a:t>
            </a:r>
          </a:p>
          <a:p>
            <a:pPr lvl="1"/>
            <a:r>
              <a:rPr lang="en-US" sz="1100" dirty="0"/>
              <a:t>In our opinion, TIPS are still priced cheaply to UST of a similar term based on historical data</a:t>
            </a:r>
          </a:p>
        </p:txBody>
      </p:sp>
      <p:graphicFrame>
        <p:nvGraphicFramePr>
          <p:cNvPr id="8" name="Chart 7">
            <a:extLst>
              <a:ext uri="{FF2B5EF4-FFF2-40B4-BE49-F238E27FC236}">
                <a16:creationId xmlns:a16="http://schemas.microsoft.com/office/drawing/2014/main" id="{975FF069-5AF4-4BDA-A944-4F631D7702A1}"/>
              </a:ext>
            </a:extLst>
          </p:cNvPr>
          <p:cNvGraphicFramePr/>
          <p:nvPr>
            <p:extLst>
              <p:ext uri="{D42A27DB-BD31-4B8C-83A1-F6EECF244321}">
                <p14:modId xmlns:p14="http://schemas.microsoft.com/office/powerpoint/2010/main" val="1946379907"/>
              </p:ext>
            </p:extLst>
          </p:nvPr>
        </p:nvGraphicFramePr>
        <p:xfrm>
          <a:off x="2736128" y="414215"/>
          <a:ext cx="6255554" cy="4263611"/>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DAE4255A-71A9-4E7A-9575-1200A4D42BE0}"/>
              </a:ext>
            </a:extLst>
          </p:cNvPr>
          <p:cNvSpPr txBox="1"/>
          <p:nvPr/>
        </p:nvSpPr>
        <p:spPr>
          <a:xfrm>
            <a:off x="2491531" y="4669437"/>
            <a:ext cx="3372374" cy="369332"/>
          </a:xfrm>
          <a:prstGeom prst="rect">
            <a:avLst/>
          </a:prstGeom>
          <a:noFill/>
        </p:spPr>
        <p:txBody>
          <a:bodyPr wrap="square" rtlCol="0">
            <a:spAutoFit/>
          </a:bodyPr>
          <a:lstStyle/>
          <a:p>
            <a:r>
              <a:rPr lang="en-CA" sz="900" dirty="0"/>
              <a:t>Source:  Bloomberg weekly data, generic government 5Yr, 10Yr and 30YR break-evens ending September 27, 2019</a:t>
            </a:r>
            <a:endParaRPr lang="en-US" sz="900" dirty="0"/>
          </a:p>
        </p:txBody>
      </p:sp>
      <p:sp>
        <p:nvSpPr>
          <p:cNvPr id="6" name="TextBox 5">
            <a:extLst>
              <a:ext uri="{FF2B5EF4-FFF2-40B4-BE49-F238E27FC236}">
                <a16:creationId xmlns:a16="http://schemas.microsoft.com/office/drawing/2014/main" id="{ACC9165C-0B53-49A4-8FD7-99FC2225426F}"/>
              </a:ext>
            </a:extLst>
          </p:cNvPr>
          <p:cNvSpPr txBox="1"/>
          <p:nvPr/>
        </p:nvSpPr>
        <p:spPr>
          <a:xfrm>
            <a:off x="2491531" y="868915"/>
            <a:ext cx="1236407" cy="400110"/>
          </a:xfrm>
          <a:prstGeom prst="rect">
            <a:avLst/>
          </a:prstGeom>
          <a:noFill/>
        </p:spPr>
        <p:txBody>
          <a:bodyPr wrap="square" rtlCol="0">
            <a:spAutoFit/>
          </a:bodyPr>
          <a:lstStyle/>
          <a:p>
            <a:r>
              <a:rPr lang="en-CA" sz="1000" b="1" dirty="0"/>
              <a:t>Breakeven rates of inflation %</a:t>
            </a:r>
            <a:endParaRPr lang="en-US" sz="1000" b="1" dirty="0"/>
          </a:p>
        </p:txBody>
      </p:sp>
    </p:spTree>
    <p:extLst>
      <p:ext uri="{BB962C8B-B14F-4D97-AF65-F5344CB8AC3E}">
        <p14:creationId xmlns:p14="http://schemas.microsoft.com/office/powerpoint/2010/main" val="3815997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EFC3B-0AC0-4016-AF60-1BD25382447C}"/>
              </a:ext>
            </a:extLst>
          </p:cNvPr>
          <p:cNvSpPr>
            <a:spLocks noGrp="1"/>
          </p:cNvSpPr>
          <p:nvPr>
            <p:ph type="title"/>
          </p:nvPr>
        </p:nvSpPr>
        <p:spPr>
          <a:xfrm>
            <a:off x="439737" y="339259"/>
            <a:ext cx="8242300" cy="566198"/>
          </a:xfrm>
        </p:spPr>
        <p:txBody>
          <a:bodyPr/>
          <a:lstStyle/>
          <a:p>
            <a:r>
              <a:rPr lang="en-CA" dirty="0"/>
              <a:t>2H2019 TIPS Outlook</a:t>
            </a:r>
            <a:endParaRPr lang="en-US" dirty="0"/>
          </a:p>
        </p:txBody>
      </p:sp>
      <p:sp>
        <p:nvSpPr>
          <p:cNvPr id="3" name="Content Placeholder 2">
            <a:extLst>
              <a:ext uri="{FF2B5EF4-FFF2-40B4-BE49-F238E27FC236}">
                <a16:creationId xmlns:a16="http://schemas.microsoft.com/office/drawing/2014/main" id="{74704890-E79A-41CD-861E-2DF4B766CBCB}"/>
              </a:ext>
            </a:extLst>
          </p:cNvPr>
          <p:cNvSpPr>
            <a:spLocks noGrp="1"/>
          </p:cNvSpPr>
          <p:nvPr>
            <p:ph idx="1"/>
          </p:nvPr>
        </p:nvSpPr>
        <p:spPr>
          <a:xfrm>
            <a:off x="461963" y="755072"/>
            <a:ext cx="8242300" cy="3809783"/>
          </a:xfrm>
        </p:spPr>
        <p:txBody>
          <a:bodyPr/>
          <a:lstStyle/>
          <a:p>
            <a:r>
              <a:rPr lang="en-US" sz="950" dirty="0"/>
              <a:t>TIPS generated a strong positive return during the first three quarters of 2019, albeit underperforming nominal bonds. Up until April, ILBs were stellar outperformers, but breakevens have retreated recently giving back gains above and beyond what was gained. </a:t>
            </a:r>
          </a:p>
          <a:p>
            <a:r>
              <a:rPr lang="en-US" sz="950" dirty="0"/>
              <a:t>Inflation, or lack there of has been in the news recently. While we agree that inflationary pressures have receded slightly, we do not buy into the disinflationary argument. Measuring inflation is always a time period approximation. The most traditional ways to estimate inflation is on a year-over-year (YoY) or month-over-month (MoM) basis. The YoY time series has declined markedly in recent months – much of that, if not most, has to do with the starting point of the measurement period and not the end. This time last year we had oil prices of &gt;$70 per barrel, we are currently &lt;55$; that exerts downward pressure on YoY inflation rates. A lot depends on the window one looks at for inflation – we believe the peak of negative (YoY) inflation releases will be seen in the next month. We believe underlying  inflation has broadly stayed at around 2-2.25% with upward pressures from wages still around. US core inflation is at 10-year highs!  </a:t>
            </a:r>
          </a:p>
          <a:p>
            <a:r>
              <a:rPr lang="en-US" sz="950" dirty="0"/>
              <a:t>While a few different factors can cause a rise in the general price level, wage inflation has often been the culprit of longer-lasting inflation cycles. The wage-price spiral of rising wages leading to higher prices and therefore influencing wages upwards again is well-documented. The structural decline of unions as well as technological advancements make us believe that there is no imminent risk of tipping into a massive inflationary regime – but on balance we see some upward pressure stemming from higher wages. Those wage pressures appear broad based spanning across many different indicators (Employment Cost Index, Average Hourly Earnings, Atlanta Fed Wage Index, Compensation Intentions, etc.). Moreover, the Fed’s pivot from hawkish to dovish poses some upward potential for TIPS as well. We believe that a central bank, which is prepared to stay on the sidelines while the economy regains its strength and will also allow it to run a bit hot, is also likely inclined to support higher expected inflation rates. The cover of lower temporary inflation (via the oil-price decline) masks the underlying strength of wages in a generally solid economy. This allows the Fed to remain dovish for longer and let inflationary pressures build. </a:t>
            </a:r>
          </a:p>
          <a:p>
            <a:r>
              <a:rPr lang="en-US" sz="950" dirty="0"/>
              <a:t>TIPS are a liquid asset class, but remain highly sensitive to a changing macro picture. It is our belief that we will only get higher rates (short term policy &amp; longer term) if we get some significant impulse from the inflation side. While this is positive for TIPS on a relative basis vs. nominal bonds, in absolute terms this might not be overly beneficial given the large duration on TIPS. But, with the Fed apparently on hold over the near term, there appears to be a window to be outright long TIPS before engaging in more duration-hedging strategies later this year. </a:t>
            </a:r>
          </a:p>
          <a:p>
            <a:endParaRPr lang="en-US" dirty="0"/>
          </a:p>
        </p:txBody>
      </p:sp>
      <p:sp>
        <p:nvSpPr>
          <p:cNvPr id="4" name="Slide Number Placeholder 3">
            <a:extLst>
              <a:ext uri="{FF2B5EF4-FFF2-40B4-BE49-F238E27FC236}">
                <a16:creationId xmlns:a16="http://schemas.microsoft.com/office/drawing/2014/main" id="{8E8F2376-C7B9-4E02-90BA-8F14DC27D024}"/>
              </a:ext>
            </a:extLst>
          </p:cNvPr>
          <p:cNvSpPr>
            <a:spLocks noGrp="1"/>
          </p:cNvSpPr>
          <p:nvPr>
            <p:ph type="sldNum" sz="quarter" idx="12"/>
          </p:nvPr>
        </p:nvSpPr>
        <p:spPr/>
        <p:txBody>
          <a:bodyPr/>
          <a:lstStyle/>
          <a:p>
            <a:fld id="{53027926-7F7B-F84C-859C-F0AFDDE52C90}" type="slidenum">
              <a:rPr lang="en-US" smtClean="0"/>
              <a:pPr/>
              <a:t>9</a:t>
            </a:fld>
            <a:endParaRPr lang="en-US"/>
          </a:p>
        </p:txBody>
      </p:sp>
      <p:sp>
        <p:nvSpPr>
          <p:cNvPr id="5" name="TextBox 4">
            <a:extLst>
              <a:ext uri="{FF2B5EF4-FFF2-40B4-BE49-F238E27FC236}">
                <a16:creationId xmlns:a16="http://schemas.microsoft.com/office/drawing/2014/main" id="{DFC57A07-D055-4896-A2C6-38DC337DF6C1}"/>
              </a:ext>
            </a:extLst>
          </p:cNvPr>
          <p:cNvSpPr txBox="1"/>
          <p:nvPr/>
        </p:nvSpPr>
        <p:spPr>
          <a:xfrm>
            <a:off x="2438399" y="4782322"/>
            <a:ext cx="2410691" cy="230832"/>
          </a:xfrm>
          <a:prstGeom prst="rect">
            <a:avLst/>
          </a:prstGeom>
          <a:noFill/>
        </p:spPr>
        <p:txBody>
          <a:bodyPr wrap="square" rtlCol="0">
            <a:spAutoFit/>
          </a:bodyPr>
          <a:lstStyle/>
          <a:p>
            <a:r>
              <a:rPr lang="en-CA" sz="900" dirty="0"/>
              <a:t>Outlook date:  September 30, 2019</a:t>
            </a:r>
            <a:endParaRPr lang="en-US" sz="900" dirty="0"/>
          </a:p>
        </p:txBody>
      </p:sp>
    </p:spTree>
    <p:extLst>
      <p:ext uri="{BB962C8B-B14F-4D97-AF65-F5344CB8AC3E}">
        <p14:creationId xmlns:p14="http://schemas.microsoft.com/office/powerpoint/2010/main" val="1594330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949D2DE1D48AE4081F16C253016CD6C" ma:contentTypeVersion="5" ma:contentTypeDescription="Create a new document." ma:contentTypeScope="" ma:versionID="f432757b2e99e219a4120e674b96fe66">
  <xsd:schema xmlns:xsd="http://www.w3.org/2001/XMLSchema" xmlns:xs="http://www.w3.org/2001/XMLSchema" xmlns:p="http://schemas.microsoft.com/office/2006/metadata/properties" xmlns:ns3="360b2835-4f6c-4114-8577-f7d1f9a64e05" xmlns:ns4="2fad7a71-1b02-45ce-9173-52d6ab932e74" targetNamespace="http://schemas.microsoft.com/office/2006/metadata/properties" ma:root="true" ma:fieldsID="0a47b8f756fd28b9734fc56475681498" ns3:_="" ns4:_="">
    <xsd:import namespace="360b2835-4f6c-4114-8577-f7d1f9a64e05"/>
    <xsd:import namespace="2fad7a71-1b02-45ce-9173-52d6ab932e74"/>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0b2835-4f6c-4114-8577-f7d1f9a64e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fad7a71-1b02-45ce-9173-52d6ab932e7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0.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VariableListDefinition name="AD_HOC" displayName="AD_HOC" id="1b329952-0267-4605-b1e0-cd8b58175039" isdomainofvalue="False" dataSourceId="400cd24f-4206-4ddb-a2a7-3a526d6d4635"/>
</file>

<file path=customXml/item4.xml><?xml version="1.0" encoding="utf-8"?>
<VariableList UniqueId="1b329952-0267-4605-b1e0-cd8b58175039" Name="AD_HOC" ContentType="XML" MajorVersion="0" MinorVersion="1" isLocalCopy="False" IsBaseObject="False" DataSourceId="400cd24f-4206-4ddb-a2a7-3a526d6d4635" DataSourceMajorVersion="0" DataSourceMinorVersion="1"/>
</file>

<file path=customXml/item5.xml><?xml version="1.0" encoding="utf-8"?>
<VariableListDefinition name="Computed" displayName="Computed" id="70967e9e-fa97-40ea-b8b5-92897433b5c5" isdomainofvalue="False" dataSourceId="c46bc200-801f-43a0-aca2-5e166fdcfe07"/>
</file>

<file path=customXml/item6.xml><?xml version="1.0" encoding="utf-8"?>
<VariableList UniqueId="70967e9e-fa97-40ea-b8b5-92897433b5c5" Name="Computed" ContentType="XML" MajorVersion="0" MinorVersion="1" isLocalCopy="False" IsBaseObject="False" DataSourceId="c46bc200-801f-43a0-aca2-5e166fdcfe07" DataSourceMajorVersion="0" DataSourceMinorVersion="1"/>
</file>

<file path=customXml/item7.xml><?xml version="1.0" encoding="utf-8"?>
<VariableListDefinition name="System" displayName="System" id="781f051e-52f4-4084-9037-e414c1b16e27" isdomainofvalue="False" dataSourceId="9accd5dc-d611-4043-b071-fc219bfd7e8c"/>
</file>

<file path=customXml/item8.xml><?xml version="1.0" encoding="utf-8"?>
<VariableList UniqueId="781f051e-52f4-4084-9037-e414c1b16e27" Name="System" ContentType="XML" MajorVersion="0" MinorVersion="1" isLocalCopy="False" IsBaseObject="False" DataSourceId="9accd5dc-d611-4043-b071-fc219bfd7e8c" DataSourceMajorVersion="0" DataSourceMinorVersion="1"/>
</file>

<file path=customXml/item9.xml><?xml version="1.0" encoding="utf-8"?>
<AllExternalAdhocVariableMappings/>
</file>

<file path=customXml/itemProps1.xml><?xml version="1.0" encoding="utf-8"?>
<ds:datastoreItem xmlns:ds="http://schemas.openxmlformats.org/officeDocument/2006/customXml" ds:itemID="{4FAFC3AC-C8F9-4EA9-94D5-CFD4E50E80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0b2835-4f6c-4114-8577-f7d1f9a64e05"/>
    <ds:schemaRef ds:uri="2fad7a71-1b02-45ce-9173-52d6ab932e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10.xml><?xml version="1.0" encoding="utf-8"?>
<ds:datastoreItem xmlns:ds="http://schemas.openxmlformats.org/officeDocument/2006/customXml" ds:itemID="{54C1BADA-4194-4453-B7A8-14FAEE197088}">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0FC94CB1-BB41-4636-867A-5CF347548D12}">
  <ds:schemaRefs>
    <ds:schemaRef ds:uri="http://schemas.microsoft.com/sharepoint/v3/contenttype/forms"/>
  </ds:schemaRefs>
</ds:datastoreItem>
</file>

<file path=customXml/itemProps3.xml><?xml version="1.0" encoding="utf-8"?>
<ds:datastoreItem xmlns:ds="http://schemas.openxmlformats.org/officeDocument/2006/customXml" ds:itemID="{D0B191D8-D9FC-4BFB-954B-E3FD10656FDE}">
  <ds:schemaRefs/>
</ds:datastoreItem>
</file>

<file path=customXml/itemProps4.xml><?xml version="1.0" encoding="utf-8"?>
<ds:datastoreItem xmlns:ds="http://schemas.openxmlformats.org/officeDocument/2006/customXml" ds:itemID="{446F554B-09FB-41FB-B547-EAB87BAB820E}">
  <ds:schemaRefs/>
</ds:datastoreItem>
</file>

<file path=customXml/itemProps5.xml><?xml version="1.0" encoding="utf-8"?>
<ds:datastoreItem xmlns:ds="http://schemas.openxmlformats.org/officeDocument/2006/customXml" ds:itemID="{2D036FA5-B57D-45BB-9C00-3C5CA071B5EC}">
  <ds:schemaRefs/>
</ds:datastoreItem>
</file>

<file path=customXml/itemProps6.xml><?xml version="1.0" encoding="utf-8"?>
<ds:datastoreItem xmlns:ds="http://schemas.openxmlformats.org/officeDocument/2006/customXml" ds:itemID="{4F7F1DE6-1773-4DA8-831D-E2D47CAF463D}">
  <ds:schemaRefs/>
</ds:datastoreItem>
</file>

<file path=customXml/itemProps7.xml><?xml version="1.0" encoding="utf-8"?>
<ds:datastoreItem xmlns:ds="http://schemas.openxmlformats.org/officeDocument/2006/customXml" ds:itemID="{4CA08849-A3AD-4940-8023-C0BB1F7715F0}">
  <ds:schemaRefs/>
</ds:datastoreItem>
</file>

<file path=customXml/itemProps8.xml><?xml version="1.0" encoding="utf-8"?>
<ds:datastoreItem xmlns:ds="http://schemas.openxmlformats.org/officeDocument/2006/customXml" ds:itemID="{3603FB9B-6A62-4A56-A02B-78C203719018}">
  <ds:schemaRefs/>
</ds:datastoreItem>
</file>

<file path=customXml/itemProps9.xml><?xml version="1.0" encoding="utf-8"?>
<ds:datastoreItem xmlns:ds="http://schemas.openxmlformats.org/officeDocument/2006/customXml" ds:itemID="{0082D04E-71A4-4774-9082-52503B0743BF}">
  <ds:schemaRefs/>
</ds:datastoreItem>
</file>

<file path=docProps/app.xml><?xml version="1.0" encoding="utf-8"?>
<Properties xmlns="http://schemas.openxmlformats.org/officeDocument/2006/extended-properties" xmlns:vt="http://schemas.openxmlformats.org/officeDocument/2006/docPropsVTypes">
  <TotalTime>102524</TotalTime>
  <Words>3036</Words>
  <Application>Microsoft Office PowerPoint</Application>
  <PresentationFormat>On-screen Show (16:9)</PresentationFormat>
  <Paragraphs>220</Paragraphs>
  <Slides>23</Slides>
  <Notes>23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Arial</vt:lpstr>
      <vt:lpstr>Arial Narrow</vt:lpstr>
      <vt:lpstr>Calibri</vt:lpstr>
      <vt:lpstr>Lucida Grande</vt:lpstr>
      <vt:lpstr>Noto Sans</vt:lpstr>
      <vt:lpstr>Office Theme</vt:lpstr>
      <vt:lpstr>1_Office Theme</vt:lpstr>
      <vt:lpstr>Mackenzie US TIPS index ETF (CAD HEDGED) (QTIP)</vt:lpstr>
      <vt:lpstr>economic indicators that inform our outlook for inflation linked bonds</vt:lpstr>
      <vt:lpstr>Remaining on Different Growth Paths</vt:lpstr>
      <vt:lpstr>US Economy is Surprising to the Upside </vt:lpstr>
      <vt:lpstr>US Inflation Headline vs Daily Inflation </vt:lpstr>
      <vt:lpstr>Wages Growth supports higher inflation</vt:lpstr>
      <vt:lpstr>Global backdrop  </vt:lpstr>
      <vt:lpstr>US Break-evens  </vt:lpstr>
      <vt:lpstr>2H2019 TIPS Outlook</vt:lpstr>
      <vt:lpstr>When To Use Inflation Linked Bonds -  Key Determinates are Growth and Inflation</vt:lpstr>
      <vt:lpstr>Why QTIP?</vt:lpstr>
      <vt:lpstr>Why QTIP?</vt:lpstr>
      <vt:lpstr>PowerPoint Presentation</vt:lpstr>
      <vt:lpstr>PowerPoint Presentation</vt:lpstr>
      <vt:lpstr>PowerPoint Presentation</vt:lpstr>
      <vt:lpstr>Performance:  Growth of $10K Since Inception </vt:lpstr>
      <vt:lpstr>appendix</vt:lpstr>
      <vt:lpstr>PowerPoint Presentation</vt:lpstr>
      <vt:lpstr>Dedicated execution and trade facilitation support</vt:lpstr>
      <vt:lpstr>Providing Market Feedback</vt:lpstr>
      <vt:lpstr>Trading &amp; Liquidity: Large AUM ≠ Better pricing</vt:lpstr>
      <vt:lpstr>Custom basket process</vt:lpstr>
      <vt:lpstr>Disclaimer</vt:lpstr>
    </vt:vector>
  </TitlesOfParts>
  <Company>Mackenzie Financial Corp.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Christine Solis</dc:creator>
  <cp:lastModifiedBy>Pagel, Dagmar-Rose</cp:lastModifiedBy>
  <cp:revision>1627</cp:revision>
  <cp:lastPrinted>2019-10-07T18:39:36Z</cp:lastPrinted>
  <dcterms:created xsi:type="dcterms:W3CDTF">2015-04-09T15:16:51Z</dcterms:created>
  <dcterms:modified xsi:type="dcterms:W3CDTF">2019-10-17T14:50:46Z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0x010100A949D2DE1D48AE4081F16C253016CD6C</vt:lpwstr>
  </property>
</Properties>
</file>